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24" r:id="rId2"/>
    <p:sldId id="325" r:id="rId3"/>
  </p:sldIdLst>
  <p:sldSz cx="12599988" cy="7272338"/>
  <p:notesSz cx="9872663" cy="6797675"/>
  <p:defaultTextStyle>
    <a:defPPr>
      <a:defRPr lang="ru-RU"/>
    </a:defPPr>
    <a:lvl1pPr marL="0" algn="l" defTabSz="953702" rtl="0" eaLnBrk="1" latinLnBrk="0" hangingPunct="1">
      <a:defRPr sz="1878" kern="1200">
        <a:solidFill>
          <a:schemeClr val="tx1"/>
        </a:solidFill>
        <a:latin typeface="+mn-lt"/>
        <a:ea typeface="+mn-ea"/>
        <a:cs typeface="+mn-cs"/>
      </a:defRPr>
    </a:lvl1pPr>
    <a:lvl2pPr marL="476850" algn="l" defTabSz="953702" rtl="0" eaLnBrk="1" latinLnBrk="0" hangingPunct="1">
      <a:defRPr sz="1878" kern="1200">
        <a:solidFill>
          <a:schemeClr val="tx1"/>
        </a:solidFill>
        <a:latin typeface="+mn-lt"/>
        <a:ea typeface="+mn-ea"/>
        <a:cs typeface="+mn-cs"/>
      </a:defRPr>
    </a:lvl2pPr>
    <a:lvl3pPr marL="953702" algn="l" defTabSz="953702" rtl="0" eaLnBrk="1" latinLnBrk="0" hangingPunct="1">
      <a:defRPr sz="1878" kern="1200">
        <a:solidFill>
          <a:schemeClr val="tx1"/>
        </a:solidFill>
        <a:latin typeface="+mn-lt"/>
        <a:ea typeface="+mn-ea"/>
        <a:cs typeface="+mn-cs"/>
      </a:defRPr>
    </a:lvl3pPr>
    <a:lvl4pPr marL="1430551" algn="l" defTabSz="953702" rtl="0" eaLnBrk="1" latinLnBrk="0" hangingPunct="1">
      <a:defRPr sz="1878" kern="1200">
        <a:solidFill>
          <a:schemeClr val="tx1"/>
        </a:solidFill>
        <a:latin typeface="+mn-lt"/>
        <a:ea typeface="+mn-ea"/>
        <a:cs typeface="+mn-cs"/>
      </a:defRPr>
    </a:lvl4pPr>
    <a:lvl5pPr marL="1907401" algn="l" defTabSz="953702" rtl="0" eaLnBrk="1" latinLnBrk="0" hangingPunct="1">
      <a:defRPr sz="1878" kern="1200">
        <a:solidFill>
          <a:schemeClr val="tx1"/>
        </a:solidFill>
        <a:latin typeface="+mn-lt"/>
        <a:ea typeface="+mn-ea"/>
        <a:cs typeface="+mn-cs"/>
      </a:defRPr>
    </a:lvl5pPr>
    <a:lvl6pPr marL="2384253" algn="l" defTabSz="953702" rtl="0" eaLnBrk="1" latinLnBrk="0" hangingPunct="1">
      <a:defRPr sz="1878" kern="1200">
        <a:solidFill>
          <a:schemeClr val="tx1"/>
        </a:solidFill>
        <a:latin typeface="+mn-lt"/>
        <a:ea typeface="+mn-ea"/>
        <a:cs typeface="+mn-cs"/>
      </a:defRPr>
    </a:lvl6pPr>
    <a:lvl7pPr marL="2861103" algn="l" defTabSz="953702" rtl="0" eaLnBrk="1" latinLnBrk="0" hangingPunct="1">
      <a:defRPr sz="1878" kern="1200">
        <a:solidFill>
          <a:schemeClr val="tx1"/>
        </a:solidFill>
        <a:latin typeface="+mn-lt"/>
        <a:ea typeface="+mn-ea"/>
        <a:cs typeface="+mn-cs"/>
      </a:defRPr>
    </a:lvl7pPr>
    <a:lvl8pPr marL="3337952" algn="l" defTabSz="953702" rtl="0" eaLnBrk="1" latinLnBrk="0" hangingPunct="1">
      <a:defRPr sz="1878" kern="1200">
        <a:solidFill>
          <a:schemeClr val="tx1"/>
        </a:solidFill>
        <a:latin typeface="+mn-lt"/>
        <a:ea typeface="+mn-ea"/>
        <a:cs typeface="+mn-cs"/>
      </a:defRPr>
    </a:lvl8pPr>
    <a:lvl9pPr marL="3814803" algn="l" defTabSz="953702" rtl="0" eaLnBrk="1" latinLnBrk="0" hangingPunct="1">
      <a:defRPr sz="18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91" userDrawn="1">
          <p15:clr>
            <a:srgbClr val="A4A3A4"/>
          </p15:clr>
        </p15:guide>
        <p15:guide id="2" pos="396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  <p15:guide id="3" orient="horz" pos="2141">
          <p15:clr>
            <a:srgbClr val="A4A3A4"/>
          </p15:clr>
        </p15:guide>
        <p15:guide id="4" pos="31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1A984"/>
    <a:srgbClr val="049274"/>
    <a:srgbClr val="6AAF9E"/>
    <a:srgbClr val="C97921"/>
    <a:srgbClr val="0070C0"/>
    <a:srgbClr val="93A9BC"/>
    <a:srgbClr val="2A9271"/>
    <a:srgbClr val="53BE80"/>
    <a:srgbClr val="2E5377"/>
    <a:srgbClr val="F4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16" autoAdjust="0"/>
    <p:restoredTop sz="83793" autoAdjust="0"/>
  </p:normalViewPr>
  <p:slideViewPr>
    <p:cSldViewPr snapToGrid="0" showGuides="1">
      <p:cViewPr varScale="1">
        <p:scale>
          <a:sx n="57" d="100"/>
          <a:sy n="57" d="100"/>
        </p:scale>
        <p:origin x="-90" y="-1266"/>
      </p:cViewPr>
      <p:guideLst>
        <p:guide orient="horz" pos="2291"/>
        <p:guide pos="3969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>
        <p:scale>
          <a:sx n="112" d="100"/>
          <a:sy n="112" d="100"/>
        </p:scale>
        <p:origin x="-3222" y="870"/>
      </p:cViewPr>
      <p:guideLst>
        <p:guide orient="horz" pos="3126"/>
        <p:guide orient="horz" pos="2141"/>
        <p:guide pos="2141"/>
        <p:guide pos="311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844697D3-4C4C-478E-BD60-8A1026CC822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51B95686-DBCE-47FD-9F80-E0CBAC034FB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92226" y="0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FA24F-BA3E-459F-AA6E-273800045D1A}" type="datetimeFigureOut">
              <a:rPr lang="ru-RU" smtClean="0"/>
              <a:pPr/>
              <a:t>05.02.2026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FE296BB-8B4C-4B59-8633-7BF8C58458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8D6CA29-8DC7-4923-9A90-8F36212EF9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92226" y="6456612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55C6C4-4884-4D9F-ABF0-900FCB0980A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436761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92226" y="0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F20AA-7B9A-4DE4-B23A-2A94A414DDD6}" type="datetimeFigureOut">
              <a:rPr lang="ru-RU" smtClean="0"/>
              <a:pPr/>
              <a:t>05.02.2026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51163" y="850900"/>
            <a:ext cx="3970337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7267" y="3271383"/>
            <a:ext cx="789813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92226" y="6456612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4EDABB-FA1A-476A-8949-35143F7A6BA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37689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53702" rtl="0" eaLnBrk="1" latinLnBrk="0" hangingPunct="1">
      <a:defRPr sz="1252" kern="1200">
        <a:solidFill>
          <a:schemeClr val="tx1"/>
        </a:solidFill>
        <a:latin typeface="+mn-lt"/>
        <a:ea typeface="+mn-ea"/>
        <a:cs typeface="+mn-cs"/>
      </a:defRPr>
    </a:lvl1pPr>
    <a:lvl2pPr marL="476850" algn="l" defTabSz="953702" rtl="0" eaLnBrk="1" latinLnBrk="0" hangingPunct="1">
      <a:defRPr sz="1252" kern="1200">
        <a:solidFill>
          <a:schemeClr val="tx1"/>
        </a:solidFill>
        <a:latin typeface="+mn-lt"/>
        <a:ea typeface="+mn-ea"/>
        <a:cs typeface="+mn-cs"/>
      </a:defRPr>
    </a:lvl2pPr>
    <a:lvl3pPr marL="953702" algn="l" defTabSz="953702" rtl="0" eaLnBrk="1" latinLnBrk="0" hangingPunct="1">
      <a:defRPr sz="1252" kern="1200">
        <a:solidFill>
          <a:schemeClr val="tx1"/>
        </a:solidFill>
        <a:latin typeface="+mn-lt"/>
        <a:ea typeface="+mn-ea"/>
        <a:cs typeface="+mn-cs"/>
      </a:defRPr>
    </a:lvl3pPr>
    <a:lvl4pPr marL="1430551" algn="l" defTabSz="953702" rtl="0" eaLnBrk="1" latinLnBrk="0" hangingPunct="1">
      <a:defRPr sz="1252" kern="1200">
        <a:solidFill>
          <a:schemeClr val="tx1"/>
        </a:solidFill>
        <a:latin typeface="+mn-lt"/>
        <a:ea typeface="+mn-ea"/>
        <a:cs typeface="+mn-cs"/>
      </a:defRPr>
    </a:lvl4pPr>
    <a:lvl5pPr marL="1907401" algn="l" defTabSz="953702" rtl="0" eaLnBrk="1" latinLnBrk="0" hangingPunct="1">
      <a:defRPr sz="1252" kern="1200">
        <a:solidFill>
          <a:schemeClr val="tx1"/>
        </a:solidFill>
        <a:latin typeface="+mn-lt"/>
        <a:ea typeface="+mn-ea"/>
        <a:cs typeface="+mn-cs"/>
      </a:defRPr>
    </a:lvl5pPr>
    <a:lvl6pPr marL="2384253" algn="l" defTabSz="953702" rtl="0" eaLnBrk="1" latinLnBrk="0" hangingPunct="1">
      <a:defRPr sz="1252" kern="1200">
        <a:solidFill>
          <a:schemeClr val="tx1"/>
        </a:solidFill>
        <a:latin typeface="+mn-lt"/>
        <a:ea typeface="+mn-ea"/>
        <a:cs typeface="+mn-cs"/>
      </a:defRPr>
    </a:lvl6pPr>
    <a:lvl7pPr marL="2861103" algn="l" defTabSz="953702" rtl="0" eaLnBrk="1" latinLnBrk="0" hangingPunct="1">
      <a:defRPr sz="1252" kern="1200">
        <a:solidFill>
          <a:schemeClr val="tx1"/>
        </a:solidFill>
        <a:latin typeface="+mn-lt"/>
        <a:ea typeface="+mn-ea"/>
        <a:cs typeface="+mn-cs"/>
      </a:defRPr>
    </a:lvl7pPr>
    <a:lvl8pPr marL="3337952" algn="l" defTabSz="953702" rtl="0" eaLnBrk="1" latinLnBrk="0" hangingPunct="1">
      <a:defRPr sz="1252" kern="1200">
        <a:solidFill>
          <a:schemeClr val="tx1"/>
        </a:solidFill>
        <a:latin typeface="+mn-lt"/>
        <a:ea typeface="+mn-ea"/>
        <a:cs typeface="+mn-cs"/>
      </a:defRPr>
    </a:lvl8pPr>
    <a:lvl9pPr marL="3814803" algn="l" defTabSz="953702" rtl="0" eaLnBrk="1" latinLnBrk="0" hangingPunct="1">
      <a:defRPr sz="125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microsoft.com/office/2007/relationships/hdphoto" Target="NUL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microsoft.com/office/2007/relationships/hdphoto" Target="NUL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microsoft.com/office/2007/relationships/hdphoto" Target="NULL"/></Relationships>
</file>

<file path=ppt/slideLayouts/_rels/slideLayout13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microsoft.com/office/2007/relationships/hdphoto" Target="NUL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microsoft.com/office/2007/relationships/hdphoto" Target="NUL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microsoft.com/office/2007/relationships/hdphoto" Target="NUL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microsoft.com/office/2007/relationships/hdphoto" Target="NUL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microsoft.com/office/2007/relationships/hdphoto" Target="NUL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microsoft.com/office/2007/relationships/hdphoto" Target="NUL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microsoft.com/office/2007/relationships/hdphoto" Target="NUL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microsoft.com/office/2007/relationships/hdphoto" Target="NUL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microsoft.com/office/2007/relationships/hdphoto" Target="NUL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microsoft.com/office/2007/relationships/hdphoto" Target="NUL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7" Type="http://schemas.openxmlformats.org/officeDocument/2006/relationships/image" Target="../media/image7.png"/><Relationship Id="rId2" Type="http://schemas.openxmlformats.org/officeDocument/2006/relationships/image" Target="NULL"/><Relationship Id="rId1" Type="http://schemas.openxmlformats.org/officeDocument/2006/relationships/slideMaster" Target="../slideMasters/slideMaster1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Овал 14">
            <a:extLst>
              <a:ext uri="{FF2B5EF4-FFF2-40B4-BE49-F238E27FC236}">
                <a16:creationId xmlns:a16="http://schemas.microsoft.com/office/drawing/2014/main" xmlns="" id="{03802595-DB74-7569-27A5-5D25E10EDC31}"/>
              </a:ext>
            </a:extLst>
          </p:cNvPr>
          <p:cNvSpPr/>
          <p:nvPr userDrawn="1"/>
        </p:nvSpPr>
        <p:spPr>
          <a:xfrm>
            <a:off x="-1879600" y="-631825"/>
            <a:ext cx="8534401" cy="8534400"/>
          </a:xfrm>
          <a:prstGeom prst="ellipse">
            <a:avLst/>
          </a:prstGeom>
          <a:solidFill>
            <a:srgbClr val="31A98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3779FC22-655B-C0E9-A1E6-584ED49BCBB9}"/>
              </a:ext>
            </a:extLst>
          </p:cNvPr>
          <p:cNvSpPr/>
          <p:nvPr userDrawn="1"/>
        </p:nvSpPr>
        <p:spPr>
          <a:xfrm>
            <a:off x="-2235200" y="-631825"/>
            <a:ext cx="8534401" cy="85344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BE57C07-8D88-3B54-3548-B02ACE0368E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583" t="12312" r="16843" b="16339"/>
          <a:stretch/>
        </p:blipFill>
        <p:spPr>
          <a:xfrm>
            <a:off x="917636" y="2343823"/>
            <a:ext cx="3834009" cy="3166764"/>
          </a:xfrm>
          <a:prstGeom prst="rect">
            <a:avLst/>
          </a:prstGeom>
        </p:spPr>
      </p:pic>
      <p:sp>
        <p:nvSpPr>
          <p:cNvPr id="11" name="Текст 10">
            <a:extLst>
              <a:ext uri="{FF2B5EF4-FFF2-40B4-BE49-F238E27FC236}">
                <a16:creationId xmlns:a16="http://schemas.microsoft.com/office/drawing/2014/main" xmlns="" id="{AC79C6A9-0EEE-70A1-50EA-FF0C0067E83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20560" y="761683"/>
            <a:ext cx="5039361" cy="2873692"/>
          </a:xfrm>
        </p:spPr>
        <p:txBody>
          <a:bodyPr anchor="ctr">
            <a:noAutofit/>
          </a:bodyPr>
          <a:lstStyle>
            <a:lvl1pPr marL="0" indent="0" algn="ctr">
              <a:buNone/>
              <a:defRPr sz="4400" b="1">
                <a:latin typeface="+mj-lt"/>
              </a:defRPr>
            </a:lvl1pPr>
          </a:lstStyle>
          <a:p>
            <a:pPr lvl="0"/>
            <a:r>
              <a:rPr lang="ru-RU" dirty="0"/>
              <a:t>ТЕМА</a:t>
            </a:r>
          </a:p>
        </p:txBody>
      </p:sp>
      <p:sp>
        <p:nvSpPr>
          <p:cNvPr id="12" name="Текст 10">
            <a:extLst>
              <a:ext uri="{FF2B5EF4-FFF2-40B4-BE49-F238E27FC236}">
                <a16:creationId xmlns:a16="http://schemas.microsoft.com/office/drawing/2014/main" xmlns="" id="{CE55FF02-9DB0-0AF5-9600-2079C0D57AB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20560" y="4355858"/>
            <a:ext cx="5039361" cy="490463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="1">
                <a:latin typeface="+mj-lt"/>
              </a:defRPr>
            </a:lvl1pPr>
          </a:lstStyle>
          <a:p>
            <a:pPr lvl="0"/>
            <a:r>
              <a:rPr lang="ru-RU" dirty="0"/>
              <a:t>ФИО</a:t>
            </a:r>
          </a:p>
        </p:txBody>
      </p:sp>
      <p:sp>
        <p:nvSpPr>
          <p:cNvPr id="13" name="Текст 10">
            <a:extLst>
              <a:ext uri="{FF2B5EF4-FFF2-40B4-BE49-F238E27FC236}">
                <a16:creationId xmlns:a16="http://schemas.microsoft.com/office/drawing/2014/main" xmlns="" id="{34D0D955-13C6-44C6-5099-46B580C402D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20560" y="5103754"/>
            <a:ext cx="5039361" cy="490463"/>
          </a:xfrm>
        </p:spPr>
        <p:txBody>
          <a:bodyPr anchor="ctr">
            <a:noAutofit/>
          </a:bodyPr>
          <a:lstStyle>
            <a:lvl1pPr marL="0" indent="0" algn="ctr">
              <a:buNone/>
              <a:defRPr sz="2000" b="1">
                <a:latin typeface="+mj-lt"/>
              </a:defRPr>
            </a:lvl1pPr>
          </a:lstStyle>
          <a:p>
            <a:pPr lvl="0"/>
            <a:r>
              <a:rPr lang="ru-RU" dirty="0"/>
              <a:t>Должность</a:t>
            </a:r>
          </a:p>
        </p:txBody>
      </p:sp>
      <p:sp>
        <p:nvSpPr>
          <p:cNvPr id="14" name="Текст 10">
            <a:extLst>
              <a:ext uri="{FF2B5EF4-FFF2-40B4-BE49-F238E27FC236}">
                <a16:creationId xmlns:a16="http://schemas.microsoft.com/office/drawing/2014/main" xmlns="" id="{324BE780-2F32-8D70-0449-2B001F118F0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020560" y="6648074"/>
            <a:ext cx="5039361" cy="490463"/>
          </a:xfrm>
        </p:spPr>
        <p:txBody>
          <a:bodyPr anchor="ctr">
            <a:noAutofit/>
          </a:bodyPr>
          <a:lstStyle>
            <a:lvl1pPr marL="0" indent="0" algn="ctr">
              <a:buNone/>
              <a:defRPr sz="1600" b="1">
                <a:latin typeface="+mj-lt"/>
              </a:defRPr>
            </a:lvl1pPr>
          </a:lstStyle>
          <a:p>
            <a:pPr lvl="0"/>
            <a:r>
              <a:rPr lang="ru-RU" dirty="0"/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xmlns="" val="9385761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дачи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>
            <a:extLst>
              <a:ext uri="{FF2B5EF4-FFF2-40B4-BE49-F238E27FC236}">
                <a16:creationId xmlns:a16="http://schemas.microsoft.com/office/drawing/2014/main" xmlns="" id="{3D749BDC-55CE-17C5-6B6A-848CC9A9A152}"/>
              </a:ext>
            </a:extLst>
          </p:cNvPr>
          <p:cNvGrpSpPr/>
          <p:nvPr userDrawn="1"/>
        </p:nvGrpSpPr>
        <p:grpSpPr>
          <a:xfrm>
            <a:off x="99351" y="6514708"/>
            <a:ext cx="12440314" cy="663020"/>
            <a:chOff x="365238" y="5066997"/>
            <a:chExt cx="41343035" cy="2203421"/>
          </a:xfrm>
        </p:grpSpPr>
        <p:pic>
          <p:nvPicPr>
            <p:cNvPr id="27" name="Рисунок 2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BA514E40-41BC-6254-C9EC-66EC1E3C81A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8684724" y="5066997"/>
              <a:ext cx="3915265" cy="2203421"/>
            </a:xfrm>
            <a:prstGeom prst="rect">
              <a:avLst/>
            </a:prstGeom>
          </p:spPr>
        </p:pic>
        <p:pic>
          <p:nvPicPr>
            <p:cNvPr id="28" name="Рисунок 2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510A5EE6-E7F4-E862-2100-EFD143EA387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4524981" y="5066998"/>
              <a:ext cx="3915266" cy="2203420"/>
            </a:xfrm>
            <a:prstGeom prst="rect">
              <a:avLst/>
            </a:prstGeom>
          </p:spPr>
        </p:pic>
        <p:pic>
          <p:nvPicPr>
            <p:cNvPr id="29" name="Рисунок 2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3E31BFE3-A791-7595-725E-57DFFCA6523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365238" y="5066998"/>
              <a:ext cx="3915266" cy="2203420"/>
            </a:xfrm>
            <a:prstGeom prst="rect">
              <a:avLst/>
            </a:prstGeom>
          </p:spPr>
        </p:pic>
        <p:pic>
          <p:nvPicPr>
            <p:cNvPr id="30" name="Рисунок 29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5F7B80F6-7439-F4A8-FF0B-83E413F2023B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12844467" y="5066997"/>
              <a:ext cx="3915267" cy="2203421"/>
            </a:xfrm>
            <a:prstGeom prst="rect">
              <a:avLst/>
            </a:prstGeom>
          </p:spPr>
        </p:pic>
        <p:pic>
          <p:nvPicPr>
            <p:cNvPr id="31" name="Рисунок 30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08303BFC-5AA2-8375-896B-D7C63AC1DDF0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17004209" y="5066997"/>
              <a:ext cx="3915267" cy="2203421"/>
            </a:xfrm>
            <a:prstGeom prst="rect">
              <a:avLst/>
            </a:prstGeom>
          </p:spPr>
        </p:pic>
        <p:pic>
          <p:nvPicPr>
            <p:cNvPr id="32" name="Рисунок 31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DAE029F1-C9AD-2194-0D12-0849206D94F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21163949" y="5066997"/>
              <a:ext cx="3915267" cy="2203421"/>
            </a:xfrm>
            <a:prstGeom prst="rect">
              <a:avLst/>
            </a:prstGeom>
          </p:spPr>
        </p:pic>
        <p:pic>
          <p:nvPicPr>
            <p:cNvPr id="33" name="Рисунок 32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248230CC-DC20-40BE-8CB0-09BFB4C478A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25323689" y="5066997"/>
              <a:ext cx="3915267" cy="2203421"/>
            </a:xfrm>
            <a:prstGeom prst="rect">
              <a:avLst/>
            </a:prstGeom>
          </p:spPr>
        </p:pic>
        <p:pic>
          <p:nvPicPr>
            <p:cNvPr id="34" name="Рисунок 33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22DB4D02-9513-A92E-E6CA-ADD78673ABD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29483429" y="5066997"/>
              <a:ext cx="3915267" cy="2203421"/>
            </a:xfrm>
            <a:prstGeom prst="rect">
              <a:avLst/>
            </a:prstGeom>
          </p:spPr>
        </p:pic>
        <p:pic>
          <p:nvPicPr>
            <p:cNvPr id="35" name="Рисунок 3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D3FAB2B0-E108-0509-2F41-08C5BF929BC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33643171" y="5066997"/>
              <a:ext cx="3915266" cy="2203421"/>
            </a:xfrm>
            <a:prstGeom prst="rect">
              <a:avLst/>
            </a:prstGeom>
          </p:spPr>
        </p:pic>
        <p:pic>
          <p:nvPicPr>
            <p:cNvPr id="36" name="Рисунок 3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638CDFA-46A1-26D3-D90E-1C2A9A2F537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37793006" y="5066997"/>
              <a:ext cx="3915267" cy="2203421"/>
            </a:xfrm>
            <a:prstGeom prst="rect">
              <a:avLst/>
            </a:prstGeom>
          </p:spPr>
        </p:pic>
      </p:grpSp>
      <p:grpSp>
        <p:nvGrpSpPr>
          <p:cNvPr id="37" name="Группа 36">
            <a:extLst>
              <a:ext uri="{FF2B5EF4-FFF2-40B4-BE49-F238E27FC236}">
                <a16:creationId xmlns:a16="http://schemas.microsoft.com/office/drawing/2014/main" xmlns="" id="{56EE6453-2A4A-BA46-8E54-011E16A764FE}"/>
              </a:ext>
            </a:extLst>
          </p:cNvPr>
          <p:cNvGrpSpPr/>
          <p:nvPr userDrawn="1"/>
        </p:nvGrpSpPr>
        <p:grpSpPr>
          <a:xfrm>
            <a:off x="115621" y="5947152"/>
            <a:ext cx="12424043" cy="507776"/>
            <a:chOff x="77798" y="6588924"/>
            <a:chExt cx="15293384" cy="625048"/>
          </a:xfrm>
        </p:grpSpPr>
        <p:pic>
          <p:nvPicPr>
            <p:cNvPr id="38" name="Рисунок 3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358026DC-7C0D-E2A0-7B7B-C99EBEF199A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261042" y="6593474"/>
              <a:ext cx="1094481" cy="615948"/>
            </a:xfrm>
            <a:prstGeom prst="rect">
              <a:avLst/>
            </a:prstGeom>
          </p:spPr>
        </p:pic>
        <p:pic>
          <p:nvPicPr>
            <p:cNvPr id="39" name="Рисунок 3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41F7726C-C70C-3998-9907-06F09E73D6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3627529" y="6593474"/>
              <a:ext cx="1094479" cy="615948"/>
            </a:xfrm>
            <a:prstGeom prst="rect">
              <a:avLst/>
            </a:prstGeom>
          </p:spPr>
        </p:pic>
        <p:pic>
          <p:nvPicPr>
            <p:cNvPr id="40" name="Рисунок 39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E20D6E3E-AC3B-DD9C-4000-8F10DB865F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7798" y="6593474"/>
              <a:ext cx="1094481" cy="615948"/>
            </a:xfrm>
            <a:prstGeom prst="rect">
              <a:avLst/>
            </a:prstGeom>
          </p:spPr>
        </p:pic>
        <p:pic>
          <p:nvPicPr>
            <p:cNvPr id="41" name="Рисунок 40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DBAD1927-E83B-607A-2377-AD76CD8A9D2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2444286" y="6598024"/>
              <a:ext cx="1094484" cy="615948"/>
            </a:xfrm>
            <a:prstGeom prst="rect">
              <a:avLst/>
            </a:prstGeom>
          </p:spPr>
        </p:pic>
        <p:pic>
          <p:nvPicPr>
            <p:cNvPr id="42" name="Рисунок 41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5201F2AD-BAF8-BB2A-1F32-1E39AE7CDDA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5994012" y="6588924"/>
              <a:ext cx="1094481" cy="615948"/>
            </a:xfrm>
            <a:prstGeom prst="rect">
              <a:avLst/>
            </a:prstGeom>
          </p:spPr>
        </p:pic>
        <p:pic>
          <p:nvPicPr>
            <p:cNvPr id="43" name="Рисунок 42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45E260F0-BC86-3B30-2C39-BD091DED86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810768" y="6588924"/>
              <a:ext cx="1094481" cy="615948"/>
            </a:xfrm>
            <a:prstGeom prst="rect">
              <a:avLst/>
            </a:prstGeom>
          </p:spPr>
        </p:pic>
        <p:pic>
          <p:nvPicPr>
            <p:cNvPr id="44" name="Рисунок 43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F12D8B60-EB59-3DE7-4772-079AF322C4B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7177256" y="6593473"/>
              <a:ext cx="1094484" cy="615948"/>
            </a:xfrm>
            <a:prstGeom prst="rect">
              <a:avLst/>
            </a:prstGeom>
          </p:spPr>
        </p:pic>
        <p:pic>
          <p:nvPicPr>
            <p:cNvPr id="45" name="Рисунок 4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BB4AA405-121E-38EE-485C-2B9A910B7CC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10726981" y="6598024"/>
              <a:ext cx="1094479" cy="615948"/>
            </a:xfrm>
            <a:prstGeom prst="rect">
              <a:avLst/>
            </a:prstGeom>
          </p:spPr>
        </p:pic>
        <p:pic>
          <p:nvPicPr>
            <p:cNvPr id="46" name="Рисунок 4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E125EB00-00DD-ACBC-CFAC-2903CAF91DB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8360491" y="6588924"/>
              <a:ext cx="1094481" cy="615948"/>
            </a:xfrm>
            <a:prstGeom prst="rect">
              <a:avLst/>
            </a:prstGeom>
          </p:spPr>
        </p:pic>
        <p:pic>
          <p:nvPicPr>
            <p:cNvPr id="47" name="Рисунок 4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0FBA5B9A-77C4-5D42-1B3A-824E66EFB80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9543724" y="6593474"/>
              <a:ext cx="1094481" cy="615948"/>
            </a:xfrm>
            <a:prstGeom prst="rect">
              <a:avLst/>
            </a:prstGeom>
          </p:spPr>
        </p:pic>
        <p:pic>
          <p:nvPicPr>
            <p:cNvPr id="48" name="Рисунок 4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7538B5E4-18B1-D2B2-7A6D-886B8882E8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1910189" y="6588924"/>
              <a:ext cx="1094481" cy="615950"/>
            </a:xfrm>
            <a:prstGeom prst="rect">
              <a:avLst/>
            </a:prstGeom>
          </p:spPr>
        </p:pic>
        <p:pic>
          <p:nvPicPr>
            <p:cNvPr id="49" name="Рисунок 4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9D5D864E-957E-5671-2683-F87AA001EA1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13093446" y="6598022"/>
              <a:ext cx="1094479" cy="615948"/>
            </a:xfrm>
            <a:prstGeom prst="rect">
              <a:avLst/>
            </a:prstGeom>
          </p:spPr>
        </p:pic>
        <p:pic>
          <p:nvPicPr>
            <p:cNvPr id="50" name="Рисунок 49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271F93AB-5B1E-6227-AED6-601D8F2829E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4276701" y="6588924"/>
              <a:ext cx="1094481" cy="615950"/>
            </a:xfrm>
            <a:prstGeom prst="rect">
              <a:avLst/>
            </a:prstGeom>
          </p:spPr>
        </p:pic>
      </p:grpSp>
      <p:sp>
        <p:nvSpPr>
          <p:cNvPr id="51" name="Номер слайда 5">
            <a:extLst>
              <a:ext uri="{FF2B5EF4-FFF2-40B4-BE49-F238E27FC236}">
                <a16:creationId xmlns:a16="http://schemas.microsoft.com/office/drawing/2014/main" xmlns="" id="{FD4B0E6B-3609-99F7-FBF3-705546AB8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9645" y="151774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2" name="Текст 11">
            <a:extLst>
              <a:ext uri="{FF2B5EF4-FFF2-40B4-BE49-F238E27FC236}">
                <a16:creationId xmlns:a16="http://schemas.microsoft.com/office/drawing/2014/main" xmlns="" id="{6495406E-F0D4-5F68-A36C-C6EFCA5CB91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14401" y="142964"/>
            <a:ext cx="10802938" cy="615950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71" name="Текст 70">
            <a:extLst>
              <a:ext uri="{FF2B5EF4-FFF2-40B4-BE49-F238E27FC236}">
                <a16:creationId xmlns:a16="http://schemas.microsoft.com/office/drawing/2014/main" xmlns="" id="{BBC75D8D-F887-46A5-9AEC-537B5D239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9005" y="1364861"/>
            <a:ext cx="784218" cy="786456"/>
          </a:xfrm>
          <a:noFill/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Autofit/>
          </a:bodyPr>
          <a:lstStyle>
            <a:lvl1pPr marL="0" indent="0" algn="ctr">
              <a:buNone/>
              <a:defRPr sz="13801" b="1">
                <a:solidFill>
                  <a:schemeClr val="tx1">
                    <a:lumMod val="25000"/>
                    <a:lumOff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1</a:t>
            </a:r>
          </a:p>
        </p:txBody>
      </p:sp>
      <p:sp>
        <p:nvSpPr>
          <p:cNvPr id="77" name="Текст 70">
            <a:extLst>
              <a:ext uri="{FF2B5EF4-FFF2-40B4-BE49-F238E27FC236}">
                <a16:creationId xmlns:a16="http://schemas.microsoft.com/office/drawing/2014/main" xmlns="" id="{C1C00B71-9E29-4E80-84BE-E8ECAB349D4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259974" y="1364861"/>
            <a:ext cx="784218" cy="786456"/>
          </a:xfrm>
          <a:noFill/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Autofit/>
          </a:bodyPr>
          <a:lstStyle>
            <a:lvl1pPr marL="0" indent="0" algn="ctr">
              <a:buNone/>
              <a:defRPr sz="13801" b="1">
                <a:solidFill>
                  <a:schemeClr val="tx1">
                    <a:lumMod val="25000"/>
                    <a:lumOff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3</a:t>
            </a:r>
          </a:p>
        </p:txBody>
      </p:sp>
      <p:sp>
        <p:nvSpPr>
          <p:cNvPr id="80" name="Текст 70">
            <a:extLst>
              <a:ext uri="{FF2B5EF4-FFF2-40B4-BE49-F238E27FC236}">
                <a16:creationId xmlns:a16="http://schemas.microsoft.com/office/drawing/2014/main" xmlns="" id="{22B6F7C8-E47A-4F1F-B542-0B457DD1D4B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05605" y="1364861"/>
            <a:ext cx="784218" cy="786456"/>
          </a:xfrm>
          <a:noFill/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Autofit/>
          </a:bodyPr>
          <a:lstStyle>
            <a:lvl1pPr marL="0" indent="0" algn="ctr">
              <a:buNone/>
              <a:defRPr sz="13801" b="1">
                <a:solidFill>
                  <a:schemeClr val="tx1">
                    <a:lumMod val="25000"/>
                    <a:lumOff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2</a:t>
            </a:r>
          </a:p>
        </p:txBody>
      </p:sp>
      <p:sp>
        <p:nvSpPr>
          <p:cNvPr id="83" name="Текст 70">
            <a:extLst>
              <a:ext uri="{FF2B5EF4-FFF2-40B4-BE49-F238E27FC236}">
                <a16:creationId xmlns:a16="http://schemas.microsoft.com/office/drawing/2014/main" xmlns="" id="{5094A4E9-BC38-45D4-89AC-B80042D6A88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580920" y="4298662"/>
            <a:ext cx="784218" cy="786456"/>
          </a:xfrm>
          <a:noFill/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Autofit/>
          </a:bodyPr>
          <a:lstStyle>
            <a:lvl1pPr marL="0" indent="0" algn="ctr">
              <a:buNone/>
              <a:defRPr sz="13801" b="1">
                <a:solidFill>
                  <a:schemeClr val="tx1">
                    <a:lumMod val="25000"/>
                    <a:lumOff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4</a:t>
            </a:r>
          </a:p>
        </p:txBody>
      </p:sp>
      <p:sp>
        <p:nvSpPr>
          <p:cNvPr id="86" name="Текст 70">
            <a:extLst>
              <a:ext uri="{FF2B5EF4-FFF2-40B4-BE49-F238E27FC236}">
                <a16:creationId xmlns:a16="http://schemas.microsoft.com/office/drawing/2014/main" xmlns="" id="{5A1DB40F-DE79-41B5-BE6D-09A4F697B49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048765" y="4298649"/>
            <a:ext cx="784218" cy="786456"/>
          </a:xfrm>
          <a:noFill/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Autofit/>
          </a:bodyPr>
          <a:lstStyle>
            <a:lvl1pPr marL="0" indent="0" algn="ctr">
              <a:buNone/>
              <a:defRPr sz="13801" b="1">
                <a:solidFill>
                  <a:schemeClr val="tx1">
                    <a:lumMod val="25000"/>
                    <a:lumOff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5</a:t>
            </a:r>
          </a:p>
        </p:txBody>
      </p:sp>
      <p:sp>
        <p:nvSpPr>
          <p:cNvPr id="73" name="Текст 72">
            <a:extLst>
              <a:ext uri="{FF2B5EF4-FFF2-40B4-BE49-F238E27FC236}">
                <a16:creationId xmlns:a16="http://schemas.microsoft.com/office/drawing/2014/main" xmlns="" id="{747CCF94-5233-4C15-85C0-93E01EAF45D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47070" y="1001248"/>
            <a:ext cx="2369053" cy="786443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75" name="Текст 74">
            <a:extLst>
              <a:ext uri="{FF2B5EF4-FFF2-40B4-BE49-F238E27FC236}">
                <a16:creationId xmlns:a16="http://schemas.microsoft.com/office/drawing/2014/main" xmlns="" id="{04869597-2224-491A-B7F8-5AAEEECAA38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47067" y="1787701"/>
            <a:ext cx="2369107" cy="1777380"/>
          </a:xfrm>
          <a:solidFill>
            <a:schemeClr val="tx1">
              <a:lumMod val="10000"/>
              <a:lumOff val="90000"/>
            </a:schemeClr>
          </a:solidFill>
        </p:spPr>
        <p:txBody>
          <a:bodyPr>
            <a:normAutofit/>
          </a:bodyPr>
          <a:lstStyle>
            <a:lvl1pPr marL="180008" indent="-180008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400" b="1"/>
            </a:lvl1pPr>
          </a:lstStyle>
          <a:p>
            <a:pPr lvl="0"/>
            <a:r>
              <a:rPr lang="ru-RU" dirty="0"/>
              <a:t>Текст</a:t>
            </a:r>
          </a:p>
        </p:txBody>
      </p:sp>
      <p:sp>
        <p:nvSpPr>
          <p:cNvPr id="76" name="Текст 72">
            <a:extLst>
              <a:ext uri="{FF2B5EF4-FFF2-40B4-BE49-F238E27FC236}">
                <a16:creationId xmlns:a16="http://schemas.microsoft.com/office/drawing/2014/main" xmlns="" id="{C6A8AB4A-A2CB-41B3-9598-0004CC0D923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968038" y="1001248"/>
            <a:ext cx="2369053" cy="786443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78" name="Текст 74">
            <a:extLst>
              <a:ext uri="{FF2B5EF4-FFF2-40B4-BE49-F238E27FC236}">
                <a16:creationId xmlns:a16="http://schemas.microsoft.com/office/drawing/2014/main" xmlns="" id="{BAE9DF55-2D4D-4CD0-B2F9-8B9411C95E9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968038" y="1787701"/>
            <a:ext cx="2369107" cy="1777380"/>
          </a:xfrm>
          <a:solidFill>
            <a:schemeClr val="tx1">
              <a:lumMod val="10000"/>
              <a:lumOff val="90000"/>
            </a:schemeClr>
          </a:solidFill>
        </p:spPr>
        <p:txBody>
          <a:bodyPr>
            <a:normAutofit/>
          </a:bodyPr>
          <a:lstStyle>
            <a:lvl1pPr marL="180008" indent="-180008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400" b="1"/>
            </a:lvl1pPr>
          </a:lstStyle>
          <a:p>
            <a:pPr lvl="0"/>
            <a:r>
              <a:rPr lang="ru-RU" dirty="0"/>
              <a:t>Текст</a:t>
            </a:r>
          </a:p>
        </p:txBody>
      </p:sp>
      <p:sp>
        <p:nvSpPr>
          <p:cNvPr id="79" name="Текст 72">
            <a:extLst>
              <a:ext uri="{FF2B5EF4-FFF2-40B4-BE49-F238E27FC236}">
                <a16:creationId xmlns:a16="http://schemas.microsoft.com/office/drawing/2014/main" xmlns="" id="{3C9F6CA0-0036-4C93-95F1-EDE10B95DDB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13669" y="1001248"/>
            <a:ext cx="2369053" cy="786443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81" name="Текст 74">
            <a:extLst>
              <a:ext uri="{FF2B5EF4-FFF2-40B4-BE49-F238E27FC236}">
                <a16:creationId xmlns:a16="http://schemas.microsoft.com/office/drawing/2014/main" xmlns="" id="{2E91E205-2C74-44E4-8502-87C10E79495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513668" y="1787701"/>
            <a:ext cx="2369107" cy="1777380"/>
          </a:xfrm>
          <a:solidFill>
            <a:schemeClr val="tx1">
              <a:lumMod val="10000"/>
              <a:lumOff val="90000"/>
            </a:schemeClr>
          </a:solidFill>
        </p:spPr>
        <p:txBody>
          <a:bodyPr>
            <a:normAutofit/>
          </a:bodyPr>
          <a:lstStyle>
            <a:lvl1pPr marL="180008" indent="-180008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400" b="1"/>
            </a:lvl1pPr>
          </a:lstStyle>
          <a:p>
            <a:pPr lvl="0"/>
            <a:r>
              <a:rPr lang="ru-RU" dirty="0"/>
              <a:t>Текст</a:t>
            </a:r>
          </a:p>
        </p:txBody>
      </p:sp>
      <p:sp>
        <p:nvSpPr>
          <p:cNvPr id="82" name="Текст 72">
            <a:extLst>
              <a:ext uri="{FF2B5EF4-FFF2-40B4-BE49-F238E27FC236}">
                <a16:creationId xmlns:a16="http://schemas.microsoft.com/office/drawing/2014/main" xmlns="" id="{F774C452-A305-48CC-8FCF-D8830B6C6B5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288984" y="3935047"/>
            <a:ext cx="2369053" cy="786443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84" name="Текст 74">
            <a:extLst>
              <a:ext uri="{FF2B5EF4-FFF2-40B4-BE49-F238E27FC236}">
                <a16:creationId xmlns:a16="http://schemas.microsoft.com/office/drawing/2014/main" xmlns="" id="{7449BF50-FC29-46FE-BA42-23CDB280B1B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288983" y="4721502"/>
            <a:ext cx="2369107" cy="1777380"/>
          </a:xfrm>
          <a:solidFill>
            <a:schemeClr val="tx1">
              <a:lumMod val="10000"/>
              <a:lumOff val="90000"/>
            </a:schemeClr>
          </a:solidFill>
        </p:spPr>
        <p:txBody>
          <a:bodyPr>
            <a:normAutofit/>
          </a:bodyPr>
          <a:lstStyle>
            <a:lvl1pPr marL="180008" indent="-180008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400" b="1"/>
            </a:lvl1pPr>
          </a:lstStyle>
          <a:p>
            <a:pPr lvl="0"/>
            <a:r>
              <a:rPr lang="ru-RU" dirty="0"/>
              <a:t>Текст</a:t>
            </a:r>
          </a:p>
        </p:txBody>
      </p:sp>
      <p:sp>
        <p:nvSpPr>
          <p:cNvPr id="85" name="Текст 72">
            <a:extLst>
              <a:ext uri="{FF2B5EF4-FFF2-40B4-BE49-F238E27FC236}">
                <a16:creationId xmlns:a16="http://schemas.microsoft.com/office/drawing/2014/main" xmlns="" id="{FDDF9B53-7981-494A-AF67-FFE20138975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756827" y="3935036"/>
            <a:ext cx="2369053" cy="786443"/>
          </a:xfrm>
          <a:solidFill>
            <a:schemeClr val="accent6"/>
          </a:solidFill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87" name="Текст 74">
            <a:extLst>
              <a:ext uri="{FF2B5EF4-FFF2-40B4-BE49-F238E27FC236}">
                <a16:creationId xmlns:a16="http://schemas.microsoft.com/office/drawing/2014/main" xmlns="" id="{555E6D91-F01C-4493-B693-BCD0845F75B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756826" y="4721490"/>
            <a:ext cx="2369107" cy="1777380"/>
          </a:xfrm>
          <a:solidFill>
            <a:schemeClr val="tx1">
              <a:lumMod val="10000"/>
              <a:lumOff val="90000"/>
            </a:schemeClr>
          </a:solidFill>
        </p:spPr>
        <p:txBody>
          <a:bodyPr>
            <a:normAutofit/>
          </a:bodyPr>
          <a:lstStyle>
            <a:lvl1pPr marL="180008" indent="-180008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400" b="1"/>
            </a:lvl1pPr>
          </a:lstStyle>
          <a:p>
            <a:pPr lvl="0"/>
            <a:r>
              <a:rPr lang="ru-RU" dirty="0"/>
              <a:t>Текст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BAEA316F-1F9F-2F77-9297-83364F99A99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05" y="53974"/>
            <a:ext cx="775421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86140056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дач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>
            <a:extLst>
              <a:ext uri="{FF2B5EF4-FFF2-40B4-BE49-F238E27FC236}">
                <a16:creationId xmlns:a16="http://schemas.microsoft.com/office/drawing/2014/main" xmlns="" id="{3D749BDC-55CE-17C5-6B6A-848CC9A9A152}"/>
              </a:ext>
            </a:extLst>
          </p:cNvPr>
          <p:cNvGrpSpPr/>
          <p:nvPr userDrawn="1"/>
        </p:nvGrpSpPr>
        <p:grpSpPr>
          <a:xfrm>
            <a:off x="99351" y="6514708"/>
            <a:ext cx="12440314" cy="663020"/>
            <a:chOff x="365238" y="5066997"/>
            <a:chExt cx="41343035" cy="2203421"/>
          </a:xfrm>
        </p:grpSpPr>
        <p:pic>
          <p:nvPicPr>
            <p:cNvPr id="27" name="Рисунок 2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BA514E40-41BC-6254-C9EC-66EC1E3C81A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8684724" y="5066997"/>
              <a:ext cx="3915265" cy="2203421"/>
            </a:xfrm>
            <a:prstGeom prst="rect">
              <a:avLst/>
            </a:prstGeom>
          </p:spPr>
        </p:pic>
        <p:pic>
          <p:nvPicPr>
            <p:cNvPr id="28" name="Рисунок 2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510A5EE6-E7F4-E862-2100-EFD143EA387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4524981" y="5066998"/>
              <a:ext cx="3915266" cy="2203420"/>
            </a:xfrm>
            <a:prstGeom prst="rect">
              <a:avLst/>
            </a:prstGeom>
          </p:spPr>
        </p:pic>
        <p:pic>
          <p:nvPicPr>
            <p:cNvPr id="29" name="Рисунок 2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3E31BFE3-A791-7595-725E-57DFFCA6523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365238" y="5066998"/>
              <a:ext cx="3915266" cy="2203420"/>
            </a:xfrm>
            <a:prstGeom prst="rect">
              <a:avLst/>
            </a:prstGeom>
          </p:spPr>
        </p:pic>
        <p:pic>
          <p:nvPicPr>
            <p:cNvPr id="30" name="Рисунок 29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5F7B80F6-7439-F4A8-FF0B-83E413F2023B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12844467" y="5066997"/>
              <a:ext cx="3915267" cy="2203421"/>
            </a:xfrm>
            <a:prstGeom prst="rect">
              <a:avLst/>
            </a:prstGeom>
          </p:spPr>
        </p:pic>
        <p:pic>
          <p:nvPicPr>
            <p:cNvPr id="31" name="Рисунок 30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08303BFC-5AA2-8375-896B-D7C63AC1DDF0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17004209" y="5066997"/>
              <a:ext cx="3915267" cy="2203421"/>
            </a:xfrm>
            <a:prstGeom prst="rect">
              <a:avLst/>
            </a:prstGeom>
          </p:spPr>
        </p:pic>
        <p:pic>
          <p:nvPicPr>
            <p:cNvPr id="32" name="Рисунок 31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DAE029F1-C9AD-2194-0D12-0849206D94F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21163949" y="5066997"/>
              <a:ext cx="3915267" cy="2203421"/>
            </a:xfrm>
            <a:prstGeom prst="rect">
              <a:avLst/>
            </a:prstGeom>
          </p:spPr>
        </p:pic>
        <p:pic>
          <p:nvPicPr>
            <p:cNvPr id="33" name="Рисунок 32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248230CC-DC20-40BE-8CB0-09BFB4C478A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25323689" y="5066997"/>
              <a:ext cx="3915267" cy="2203421"/>
            </a:xfrm>
            <a:prstGeom prst="rect">
              <a:avLst/>
            </a:prstGeom>
          </p:spPr>
        </p:pic>
        <p:pic>
          <p:nvPicPr>
            <p:cNvPr id="34" name="Рисунок 33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22DB4D02-9513-A92E-E6CA-ADD78673ABD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29483429" y="5066997"/>
              <a:ext cx="3915267" cy="2203421"/>
            </a:xfrm>
            <a:prstGeom prst="rect">
              <a:avLst/>
            </a:prstGeom>
          </p:spPr>
        </p:pic>
        <p:pic>
          <p:nvPicPr>
            <p:cNvPr id="35" name="Рисунок 3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D3FAB2B0-E108-0509-2F41-08C5BF929BC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33643171" y="5066997"/>
              <a:ext cx="3915266" cy="2203421"/>
            </a:xfrm>
            <a:prstGeom prst="rect">
              <a:avLst/>
            </a:prstGeom>
          </p:spPr>
        </p:pic>
        <p:pic>
          <p:nvPicPr>
            <p:cNvPr id="36" name="Рисунок 3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638CDFA-46A1-26D3-D90E-1C2A9A2F537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37793006" y="5066997"/>
              <a:ext cx="3915267" cy="2203421"/>
            </a:xfrm>
            <a:prstGeom prst="rect">
              <a:avLst/>
            </a:prstGeom>
          </p:spPr>
        </p:pic>
      </p:grpSp>
      <p:grpSp>
        <p:nvGrpSpPr>
          <p:cNvPr id="37" name="Группа 36">
            <a:extLst>
              <a:ext uri="{FF2B5EF4-FFF2-40B4-BE49-F238E27FC236}">
                <a16:creationId xmlns:a16="http://schemas.microsoft.com/office/drawing/2014/main" xmlns="" id="{56EE6453-2A4A-BA46-8E54-011E16A764FE}"/>
              </a:ext>
            </a:extLst>
          </p:cNvPr>
          <p:cNvGrpSpPr/>
          <p:nvPr userDrawn="1"/>
        </p:nvGrpSpPr>
        <p:grpSpPr>
          <a:xfrm>
            <a:off x="115621" y="5947152"/>
            <a:ext cx="12424043" cy="507776"/>
            <a:chOff x="77798" y="6588924"/>
            <a:chExt cx="15293384" cy="625048"/>
          </a:xfrm>
        </p:grpSpPr>
        <p:pic>
          <p:nvPicPr>
            <p:cNvPr id="38" name="Рисунок 3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358026DC-7C0D-E2A0-7B7B-C99EBEF199A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261042" y="6593474"/>
              <a:ext cx="1094481" cy="615948"/>
            </a:xfrm>
            <a:prstGeom prst="rect">
              <a:avLst/>
            </a:prstGeom>
          </p:spPr>
        </p:pic>
        <p:pic>
          <p:nvPicPr>
            <p:cNvPr id="39" name="Рисунок 3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41F7726C-C70C-3998-9907-06F09E73D6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3627529" y="6593474"/>
              <a:ext cx="1094479" cy="615948"/>
            </a:xfrm>
            <a:prstGeom prst="rect">
              <a:avLst/>
            </a:prstGeom>
          </p:spPr>
        </p:pic>
        <p:pic>
          <p:nvPicPr>
            <p:cNvPr id="40" name="Рисунок 39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E20D6E3E-AC3B-DD9C-4000-8F10DB865F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7798" y="6593474"/>
              <a:ext cx="1094481" cy="615948"/>
            </a:xfrm>
            <a:prstGeom prst="rect">
              <a:avLst/>
            </a:prstGeom>
          </p:spPr>
        </p:pic>
        <p:pic>
          <p:nvPicPr>
            <p:cNvPr id="41" name="Рисунок 40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DBAD1927-E83B-607A-2377-AD76CD8A9D2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2444286" y="6598024"/>
              <a:ext cx="1094484" cy="615948"/>
            </a:xfrm>
            <a:prstGeom prst="rect">
              <a:avLst/>
            </a:prstGeom>
          </p:spPr>
        </p:pic>
        <p:pic>
          <p:nvPicPr>
            <p:cNvPr id="42" name="Рисунок 41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5201F2AD-BAF8-BB2A-1F32-1E39AE7CDDA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5994012" y="6588924"/>
              <a:ext cx="1094481" cy="615948"/>
            </a:xfrm>
            <a:prstGeom prst="rect">
              <a:avLst/>
            </a:prstGeom>
          </p:spPr>
        </p:pic>
        <p:pic>
          <p:nvPicPr>
            <p:cNvPr id="43" name="Рисунок 42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45E260F0-BC86-3B30-2C39-BD091DED86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810768" y="6588924"/>
              <a:ext cx="1094481" cy="615948"/>
            </a:xfrm>
            <a:prstGeom prst="rect">
              <a:avLst/>
            </a:prstGeom>
          </p:spPr>
        </p:pic>
        <p:pic>
          <p:nvPicPr>
            <p:cNvPr id="44" name="Рисунок 43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F12D8B60-EB59-3DE7-4772-079AF322C4B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7177256" y="6593473"/>
              <a:ext cx="1094484" cy="615948"/>
            </a:xfrm>
            <a:prstGeom prst="rect">
              <a:avLst/>
            </a:prstGeom>
          </p:spPr>
        </p:pic>
        <p:pic>
          <p:nvPicPr>
            <p:cNvPr id="45" name="Рисунок 4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BB4AA405-121E-38EE-485C-2B9A910B7CC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10726981" y="6598024"/>
              <a:ext cx="1094479" cy="615948"/>
            </a:xfrm>
            <a:prstGeom prst="rect">
              <a:avLst/>
            </a:prstGeom>
          </p:spPr>
        </p:pic>
        <p:pic>
          <p:nvPicPr>
            <p:cNvPr id="46" name="Рисунок 4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E125EB00-00DD-ACBC-CFAC-2903CAF91DB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8360491" y="6588924"/>
              <a:ext cx="1094481" cy="615948"/>
            </a:xfrm>
            <a:prstGeom prst="rect">
              <a:avLst/>
            </a:prstGeom>
          </p:spPr>
        </p:pic>
        <p:pic>
          <p:nvPicPr>
            <p:cNvPr id="47" name="Рисунок 4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0FBA5B9A-77C4-5D42-1B3A-824E66EFB80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9543724" y="6593474"/>
              <a:ext cx="1094481" cy="615948"/>
            </a:xfrm>
            <a:prstGeom prst="rect">
              <a:avLst/>
            </a:prstGeom>
          </p:spPr>
        </p:pic>
        <p:pic>
          <p:nvPicPr>
            <p:cNvPr id="48" name="Рисунок 4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7538B5E4-18B1-D2B2-7A6D-886B8882E8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1910189" y="6588924"/>
              <a:ext cx="1094481" cy="615950"/>
            </a:xfrm>
            <a:prstGeom prst="rect">
              <a:avLst/>
            </a:prstGeom>
          </p:spPr>
        </p:pic>
        <p:pic>
          <p:nvPicPr>
            <p:cNvPr id="49" name="Рисунок 4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9D5D864E-957E-5671-2683-F87AA001EA1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13093446" y="6598022"/>
              <a:ext cx="1094479" cy="615948"/>
            </a:xfrm>
            <a:prstGeom prst="rect">
              <a:avLst/>
            </a:prstGeom>
          </p:spPr>
        </p:pic>
        <p:pic>
          <p:nvPicPr>
            <p:cNvPr id="50" name="Рисунок 49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271F93AB-5B1E-6227-AED6-601D8F2829E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4276701" y="6588924"/>
              <a:ext cx="1094481" cy="615950"/>
            </a:xfrm>
            <a:prstGeom prst="rect">
              <a:avLst/>
            </a:prstGeom>
          </p:spPr>
        </p:pic>
      </p:grpSp>
      <p:sp>
        <p:nvSpPr>
          <p:cNvPr id="51" name="Номер слайда 5">
            <a:extLst>
              <a:ext uri="{FF2B5EF4-FFF2-40B4-BE49-F238E27FC236}">
                <a16:creationId xmlns:a16="http://schemas.microsoft.com/office/drawing/2014/main" xmlns="" id="{FD4B0E6B-3609-99F7-FBF3-705546AB8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9645" y="151774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2" name="Текст 11">
            <a:extLst>
              <a:ext uri="{FF2B5EF4-FFF2-40B4-BE49-F238E27FC236}">
                <a16:creationId xmlns:a16="http://schemas.microsoft.com/office/drawing/2014/main" xmlns="" id="{6495406E-F0D4-5F68-A36C-C6EFCA5CB91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14401" y="142964"/>
            <a:ext cx="10802938" cy="615950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71" name="Текст 70">
            <a:extLst>
              <a:ext uri="{FF2B5EF4-FFF2-40B4-BE49-F238E27FC236}">
                <a16:creationId xmlns:a16="http://schemas.microsoft.com/office/drawing/2014/main" xmlns="" id="{BBC75D8D-F887-46A5-9AEC-537B5D239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9005" y="1364861"/>
            <a:ext cx="784218" cy="786456"/>
          </a:xfrm>
          <a:noFill/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Autofit/>
          </a:bodyPr>
          <a:lstStyle>
            <a:lvl1pPr marL="0" indent="0" algn="ctr">
              <a:buNone/>
              <a:defRPr sz="13801" b="1">
                <a:solidFill>
                  <a:schemeClr val="tx1">
                    <a:lumMod val="25000"/>
                    <a:lumOff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1</a:t>
            </a:r>
          </a:p>
        </p:txBody>
      </p:sp>
      <p:sp>
        <p:nvSpPr>
          <p:cNvPr id="77" name="Текст 70">
            <a:extLst>
              <a:ext uri="{FF2B5EF4-FFF2-40B4-BE49-F238E27FC236}">
                <a16:creationId xmlns:a16="http://schemas.microsoft.com/office/drawing/2014/main" xmlns="" id="{C1C00B71-9E29-4E80-84BE-E8ECAB349D4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259974" y="1364861"/>
            <a:ext cx="784218" cy="786456"/>
          </a:xfrm>
          <a:noFill/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Autofit/>
          </a:bodyPr>
          <a:lstStyle>
            <a:lvl1pPr marL="0" indent="0" algn="ctr">
              <a:buNone/>
              <a:defRPr sz="13801" b="1">
                <a:solidFill>
                  <a:schemeClr val="tx1">
                    <a:lumMod val="25000"/>
                    <a:lumOff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3</a:t>
            </a:r>
          </a:p>
        </p:txBody>
      </p:sp>
      <p:sp>
        <p:nvSpPr>
          <p:cNvPr id="80" name="Текст 70">
            <a:extLst>
              <a:ext uri="{FF2B5EF4-FFF2-40B4-BE49-F238E27FC236}">
                <a16:creationId xmlns:a16="http://schemas.microsoft.com/office/drawing/2014/main" xmlns="" id="{22B6F7C8-E47A-4F1F-B542-0B457DD1D4B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05605" y="1364861"/>
            <a:ext cx="784218" cy="786456"/>
          </a:xfrm>
          <a:noFill/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Autofit/>
          </a:bodyPr>
          <a:lstStyle>
            <a:lvl1pPr marL="0" indent="0" algn="ctr">
              <a:buNone/>
              <a:defRPr sz="13801" b="1">
                <a:solidFill>
                  <a:schemeClr val="tx1">
                    <a:lumMod val="25000"/>
                    <a:lumOff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2</a:t>
            </a:r>
          </a:p>
        </p:txBody>
      </p:sp>
      <p:sp>
        <p:nvSpPr>
          <p:cNvPr id="83" name="Текст 70">
            <a:extLst>
              <a:ext uri="{FF2B5EF4-FFF2-40B4-BE49-F238E27FC236}">
                <a16:creationId xmlns:a16="http://schemas.microsoft.com/office/drawing/2014/main" xmlns="" id="{5094A4E9-BC38-45D4-89AC-B80042D6A88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580920" y="4298662"/>
            <a:ext cx="784218" cy="786456"/>
          </a:xfrm>
          <a:noFill/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Autofit/>
          </a:bodyPr>
          <a:lstStyle>
            <a:lvl1pPr marL="0" indent="0" algn="ctr">
              <a:buNone/>
              <a:defRPr sz="13801" b="1">
                <a:solidFill>
                  <a:schemeClr val="tx1">
                    <a:lumMod val="25000"/>
                    <a:lumOff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4</a:t>
            </a:r>
          </a:p>
        </p:txBody>
      </p:sp>
      <p:sp>
        <p:nvSpPr>
          <p:cNvPr id="86" name="Текст 70">
            <a:extLst>
              <a:ext uri="{FF2B5EF4-FFF2-40B4-BE49-F238E27FC236}">
                <a16:creationId xmlns:a16="http://schemas.microsoft.com/office/drawing/2014/main" xmlns="" id="{5A1DB40F-DE79-41B5-BE6D-09A4F697B49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048765" y="4298649"/>
            <a:ext cx="784218" cy="786456"/>
          </a:xfrm>
          <a:noFill/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Autofit/>
          </a:bodyPr>
          <a:lstStyle>
            <a:lvl1pPr marL="0" indent="0" algn="ctr">
              <a:buNone/>
              <a:defRPr sz="13801" b="1">
                <a:solidFill>
                  <a:schemeClr val="tx1">
                    <a:lumMod val="25000"/>
                    <a:lumOff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5</a:t>
            </a:r>
          </a:p>
        </p:txBody>
      </p:sp>
      <p:sp>
        <p:nvSpPr>
          <p:cNvPr id="73" name="Текст 72">
            <a:extLst>
              <a:ext uri="{FF2B5EF4-FFF2-40B4-BE49-F238E27FC236}">
                <a16:creationId xmlns:a16="http://schemas.microsoft.com/office/drawing/2014/main" xmlns="" id="{747CCF94-5233-4C15-85C0-93E01EAF45D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47070" y="1001248"/>
            <a:ext cx="2369053" cy="78644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75" name="Текст 74">
            <a:extLst>
              <a:ext uri="{FF2B5EF4-FFF2-40B4-BE49-F238E27FC236}">
                <a16:creationId xmlns:a16="http://schemas.microsoft.com/office/drawing/2014/main" xmlns="" id="{04869597-2224-491A-B7F8-5AAEEECAA38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47067" y="1787701"/>
            <a:ext cx="2369107" cy="1777380"/>
          </a:xfrm>
          <a:solidFill>
            <a:schemeClr val="tx1">
              <a:lumMod val="10000"/>
              <a:lumOff val="90000"/>
            </a:schemeClr>
          </a:solidFill>
        </p:spPr>
        <p:txBody>
          <a:bodyPr>
            <a:normAutofit/>
          </a:bodyPr>
          <a:lstStyle>
            <a:lvl1pPr marL="180008" indent="-180008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400" b="1"/>
            </a:lvl1pPr>
          </a:lstStyle>
          <a:p>
            <a:pPr lvl="0"/>
            <a:r>
              <a:rPr lang="ru-RU" dirty="0"/>
              <a:t>Текст</a:t>
            </a:r>
          </a:p>
        </p:txBody>
      </p:sp>
      <p:sp>
        <p:nvSpPr>
          <p:cNvPr id="76" name="Текст 72">
            <a:extLst>
              <a:ext uri="{FF2B5EF4-FFF2-40B4-BE49-F238E27FC236}">
                <a16:creationId xmlns:a16="http://schemas.microsoft.com/office/drawing/2014/main" xmlns="" id="{C6A8AB4A-A2CB-41B3-9598-0004CC0D923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968038" y="1001248"/>
            <a:ext cx="2369053" cy="78644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78" name="Текст 74">
            <a:extLst>
              <a:ext uri="{FF2B5EF4-FFF2-40B4-BE49-F238E27FC236}">
                <a16:creationId xmlns:a16="http://schemas.microsoft.com/office/drawing/2014/main" xmlns="" id="{BAE9DF55-2D4D-4CD0-B2F9-8B9411C95E9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968038" y="1787701"/>
            <a:ext cx="2369107" cy="1777380"/>
          </a:xfrm>
          <a:solidFill>
            <a:schemeClr val="tx1">
              <a:lumMod val="10000"/>
              <a:lumOff val="90000"/>
            </a:schemeClr>
          </a:solidFill>
        </p:spPr>
        <p:txBody>
          <a:bodyPr>
            <a:normAutofit/>
          </a:bodyPr>
          <a:lstStyle>
            <a:lvl1pPr marL="180008" indent="-180008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400" b="1"/>
            </a:lvl1pPr>
          </a:lstStyle>
          <a:p>
            <a:pPr lvl="0"/>
            <a:r>
              <a:rPr lang="ru-RU" dirty="0"/>
              <a:t>Текст</a:t>
            </a:r>
          </a:p>
        </p:txBody>
      </p:sp>
      <p:sp>
        <p:nvSpPr>
          <p:cNvPr id="79" name="Текст 72">
            <a:extLst>
              <a:ext uri="{FF2B5EF4-FFF2-40B4-BE49-F238E27FC236}">
                <a16:creationId xmlns:a16="http://schemas.microsoft.com/office/drawing/2014/main" xmlns="" id="{3C9F6CA0-0036-4C93-95F1-EDE10B95DDB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13669" y="1001248"/>
            <a:ext cx="2369053" cy="78644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81" name="Текст 74">
            <a:extLst>
              <a:ext uri="{FF2B5EF4-FFF2-40B4-BE49-F238E27FC236}">
                <a16:creationId xmlns:a16="http://schemas.microsoft.com/office/drawing/2014/main" xmlns="" id="{2E91E205-2C74-44E4-8502-87C10E79495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513668" y="1787701"/>
            <a:ext cx="2369107" cy="1777380"/>
          </a:xfrm>
          <a:solidFill>
            <a:schemeClr val="tx1">
              <a:lumMod val="10000"/>
              <a:lumOff val="90000"/>
            </a:schemeClr>
          </a:solidFill>
        </p:spPr>
        <p:txBody>
          <a:bodyPr>
            <a:normAutofit/>
          </a:bodyPr>
          <a:lstStyle>
            <a:lvl1pPr marL="180008" indent="-180008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400" b="1"/>
            </a:lvl1pPr>
          </a:lstStyle>
          <a:p>
            <a:pPr lvl="0"/>
            <a:r>
              <a:rPr lang="ru-RU" dirty="0"/>
              <a:t>Текст</a:t>
            </a:r>
          </a:p>
        </p:txBody>
      </p:sp>
      <p:sp>
        <p:nvSpPr>
          <p:cNvPr id="82" name="Текст 72">
            <a:extLst>
              <a:ext uri="{FF2B5EF4-FFF2-40B4-BE49-F238E27FC236}">
                <a16:creationId xmlns:a16="http://schemas.microsoft.com/office/drawing/2014/main" xmlns="" id="{F774C452-A305-48CC-8FCF-D8830B6C6B5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288984" y="3935047"/>
            <a:ext cx="2369053" cy="78644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84" name="Текст 74">
            <a:extLst>
              <a:ext uri="{FF2B5EF4-FFF2-40B4-BE49-F238E27FC236}">
                <a16:creationId xmlns:a16="http://schemas.microsoft.com/office/drawing/2014/main" xmlns="" id="{7449BF50-FC29-46FE-BA42-23CDB280B1B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288983" y="4721502"/>
            <a:ext cx="2369107" cy="1777380"/>
          </a:xfrm>
          <a:solidFill>
            <a:schemeClr val="tx1">
              <a:lumMod val="10000"/>
              <a:lumOff val="90000"/>
            </a:schemeClr>
          </a:solidFill>
        </p:spPr>
        <p:txBody>
          <a:bodyPr>
            <a:normAutofit/>
          </a:bodyPr>
          <a:lstStyle>
            <a:lvl1pPr marL="180008" indent="-180008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400" b="1"/>
            </a:lvl1pPr>
          </a:lstStyle>
          <a:p>
            <a:pPr lvl="0"/>
            <a:r>
              <a:rPr lang="ru-RU" dirty="0"/>
              <a:t>Текст</a:t>
            </a:r>
          </a:p>
        </p:txBody>
      </p:sp>
      <p:sp>
        <p:nvSpPr>
          <p:cNvPr id="85" name="Текст 72">
            <a:extLst>
              <a:ext uri="{FF2B5EF4-FFF2-40B4-BE49-F238E27FC236}">
                <a16:creationId xmlns:a16="http://schemas.microsoft.com/office/drawing/2014/main" xmlns="" id="{FDDF9B53-7981-494A-AF67-FFE20138975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756827" y="3935036"/>
            <a:ext cx="2369053" cy="78644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87" name="Текст 74">
            <a:extLst>
              <a:ext uri="{FF2B5EF4-FFF2-40B4-BE49-F238E27FC236}">
                <a16:creationId xmlns:a16="http://schemas.microsoft.com/office/drawing/2014/main" xmlns="" id="{555E6D91-F01C-4493-B693-BCD0845F75B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756826" y="4721490"/>
            <a:ext cx="2369107" cy="1777380"/>
          </a:xfrm>
          <a:solidFill>
            <a:schemeClr val="tx1">
              <a:lumMod val="10000"/>
              <a:lumOff val="90000"/>
            </a:schemeClr>
          </a:solidFill>
        </p:spPr>
        <p:txBody>
          <a:bodyPr>
            <a:normAutofit/>
          </a:bodyPr>
          <a:lstStyle>
            <a:lvl1pPr marL="180008" indent="-180008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400" b="1"/>
            </a:lvl1pPr>
          </a:lstStyle>
          <a:p>
            <a:pPr lvl="0"/>
            <a:r>
              <a:rPr lang="ru-RU" dirty="0"/>
              <a:t>Текст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711BCAD2-1CE6-8569-57FC-F68F62E1FFB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05" y="53974"/>
            <a:ext cx="775421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10356940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казате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Группа 50">
            <a:extLst>
              <a:ext uri="{FF2B5EF4-FFF2-40B4-BE49-F238E27FC236}">
                <a16:creationId xmlns:a16="http://schemas.microsoft.com/office/drawing/2014/main" xmlns="" id="{BDB88261-08E0-154B-24EC-2CBA51E3B860}"/>
              </a:ext>
            </a:extLst>
          </p:cNvPr>
          <p:cNvGrpSpPr/>
          <p:nvPr userDrawn="1"/>
        </p:nvGrpSpPr>
        <p:grpSpPr>
          <a:xfrm>
            <a:off x="99351" y="6514708"/>
            <a:ext cx="12440314" cy="663020"/>
            <a:chOff x="365238" y="5066997"/>
            <a:chExt cx="41343035" cy="2203421"/>
          </a:xfrm>
        </p:grpSpPr>
        <p:pic>
          <p:nvPicPr>
            <p:cNvPr id="54" name="Рисунок 53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049F4FAE-4938-5A84-E9CA-B6B067C0347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8684724" y="5066997"/>
              <a:ext cx="3915265" cy="2203421"/>
            </a:xfrm>
            <a:prstGeom prst="rect">
              <a:avLst/>
            </a:prstGeom>
          </p:spPr>
        </p:pic>
        <p:pic>
          <p:nvPicPr>
            <p:cNvPr id="55" name="Рисунок 5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25227A93-B0F9-85F9-B793-4BA58A2B783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4524981" y="5066998"/>
              <a:ext cx="3915266" cy="2203420"/>
            </a:xfrm>
            <a:prstGeom prst="rect">
              <a:avLst/>
            </a:prstGeom>
          </p:spPr>
        </p:pic>
        <p:pic>
          <p:nvPicPr>
            <p:cNvPr id="56" name="Рисунок 5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28442B71-C381-4DB9-8EB3-A522536AC37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365238" y="5066998"/>
              <a:ext cx="3915266" cy="2203420"/>
            </a:xfrm>
            <a:prstGeom prst="rect">
              <a:avLst/>
            </a:prstGeom>
          </p:spPr>
        </p:pic>
        <p:pic>
          <p:nvPicPr>
            <p:cNvPr id="70" name="Рисунок 69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3D9F7C07-F3A0-CE79-1117-2F9F188A145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12844467" y="5066997"/>
              <a:ext cx="3915267" cy="2203421"/>
            </a:xfrm>
            <a:prstGeom prst="rect">
              <a:avLst/>
            </a:prstGeom>
          </p:spPr>
        </p:pic>
        <p:pic>
          <p:nvPicPr>
            <p:cNvPr id="74" name="Рисунок 73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F123873B-9D37-8332-FDFE-7CCB2040942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17004209" y="5066997"/>
              <a:ext cx="3915267" cy="2203421"/>
            </a:xfrm>
            <a:prstGeom prst="rect">
              <a:avLst/>
            </a:prstGeom>
          </p:spPr>
        </p:pic>
        <p:pic>
          <p:nvPicPr>
            <p:cNvPr id="75" name="Рисунок 7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7B24369-EE74-33DE-F4C6-F3D63410BB0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21163949" y="5066997"/>
              <a:ext cx="3915267" cy="2203421"/>
            </a:xfrm>
            <a:prstGeom prst="rect">
              <a:avLst/>
            </a:prstGeom>
          </p:spPr>
        </p:pic>
        <p:pic>
          <p:nvPicPr>
            <p:cNvPr id="76" name="Рисунок 7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F62ED651-5E19-0E46-8FF9-17A0AD611A6D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25323689" y="5066997"/>
              <a:ext cx="3915267" cy="2203421"/>
            </a:xfrm>
            <a:prstGeom prst="rect">
              <a:avLst/>
            </a:prstGeom>
          </p:spPr>
        </p:pic>
        <p:pic>
          <p:nvPicPr>
            <p:cNvPr id="77" name="Рисунок 7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5D0A4785-FD42-82F9-9C45-DA96BCE0ADF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29483429" y="5066997"/>
              <a:ext cx="3915267" cy="2203421"/>
            </a:xfrm>
            <a:prstGeom prst="rect">
              <a:avLst/>
            </a:prstGeom>
          </p:spPr>
        </p:pic>
        <p:pic>
          <p:nvPicPr>
            <p:cNvPr id="78" name="Рисунок 7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0939B83-0A5E-238F-8588-62AB1136B71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33643171" y="5066997"/>
              <a:ext cx="3915266" cy="2203421"/>
            </a:xfrm>
            <a:prstGeom prst="rect">
              <a:avLst/>
            </a:prstGeom>
          </p:spPr>
        </p:pic>
        <p:pic>
          <p:nvPicPr>
            <p:cNvPr id="79" name="Рисунок 7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EB23D484-C373-6733-AC0E-349D81C9C2D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37793006" y="5066997"/>
              <a:ext cx="3915267" cy="2203421"/>
            </a:xfrm>
            <a:prstGeom prst="rect">
              <a:avLst/>
            </a:prstGeom>
          </p:spPr>
        </p:pic>
      </p:grpSp>
      <p:grpSp>
        <p:nvGrpSpPr>
          <p:cNvPr id="80" name="Группа 79">
            <a:extLst>
              <a:ext uri="{FF2B5EF4-FFF2-40B4-BE49-F238E27FC236}">
                <a16:creationId xmlns:a16="http://schemas.microsoft.com/office/drawing/2014/main" xmlns="" id="{430E45DF-6C8A-C506-C26A-A7047E8E0925}"/>
              </a:ext>
            </a:extLst>
          </p:cNvPr>
          <p:cNvGrpSpPr/>
          <p:nvPr userDrawn="1"/>
        </p:nvGrpSpPr>
        <p:grpSpPr>
          <a:xfrm>
            <a:off x="115621" y="5947152"/>
            <a:ext cx="12424043" cy="507776"/>
            <a:chOff x="77798" y="6588924"/>
            <a:chExt cx="15293384" cy="625048"/>
          </a:xfrm>
        </p:grpSpPr>
        <p:pic>
          <p:nvPicPr>
            <p:cNvPr id="81" name="Рисунок 80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549615C4-9F94-E1BE-A4A7-551A2A3C626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261042" y="6593474"/>
              <a:ext cx="1094481" cy="615948"/>
            </a:xfrm>
            <a:prstGeom prst="rect">
              <a:avLst/>
            </a:prstGeom>
          </p:spPr>
        </p:pic>
        <p:pic>
          <p:nvPicPr>
            <p:cNvPr id="82" name="Рисунок 81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7EEF3DBE-18EF-25B4-B5E8-5853F1B1D2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3627529" y="6593474"/>
              <a:ext cx="1094479" cy="615948"/>
            </a:xfrm>
            <a:prstGeom prst="rect">
              <a:avLst/>
            </a:prstGeom>
          </p:spPr>
        </p:pic>
        <p:pic>
          <p:nvPicPr>
            <p:cNvPr id="83" name="Рисунок 82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3122F57A-A62C-8DAE-C193-3D2AA496FA6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7798" y="6593474"/>
              <a:ext cx="1094481" cy="615948"/>
            </a:xfrm>
            <a:prstGeom prst="rect">
              <a:avLst/>
            </a:prstGeom>
          </p:spPr>
        </p:pic>
        <p:pic>
          <p:nvPicPr>
            <p:cNvPr id="84" name="Рисунок 83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7D022243-FD4B-AEE1-6E4E-642F5948F2C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2444286" y="6598024"/>
              <a:ext cx="1094484" cy="615948"/>
            </a:xfrm>
            <a:prstGeom prst="rect">
              <a:avLst/>
            </a:prstGeom>
          </p:spPr>
        </p:pic>
        <p:pic>
          <p:nvPicPr>
            <p:cNvPr id="85" name="Рисунок 8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464C9E52-294E-E88B-1EE8-B769510D2F2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5994012" y="6588924"/>
              <a:ext cx="1094481" cy="615948"/>
            </a:xfrm>
            <a:prstGeom prst="rect">
              <a:avLst/>
            </a:prstGeom>
          </p:spPr>
        </p:pic>
        <p:pic>
          <p:nvPicPr>
            <p:cNvPr id="86" name="Рисунок 8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1D5F3A5A-C390-B611-A718-531CD3D70E7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810768" y="6588924"/>
              <a:ext cx="1094481" cy="615948"/>
            </a:xfrm>
            <a:prstGeom prst="rect">
              <a:avLst/>
            </a:prstGeom>
          </p:spPr>
        </p:pic>
        <p:pic>
          <p:nvPicPr>
            <p:cNvPr id="87" name="Рисунок 8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F93B7E4-3B27-ACC6-496C-0B333F68E81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7177256" y="6593473"/>
              <a:ext cx="1094484" cy="615948"/>
            </a:xfrm>
            <a:prstGeom prst="rect">
              <a:avLst/>
            </a:prstGeom>
          </p:spPr>
        </p:pic>
        <p:pic>
          <p:nvPicPr>
            <p:cNvPr id="88" name="Рисунок 8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65BBAEC7-FAB3-830D-3826-CA436D3FCA5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10726981" y="6598024"/>
              <a:ext cx="1094479" cy="615948"/>
            </a:xfrm>
            <a:prstGeom prst="rect">
              <a:avLst/>
            </a:prstGeom>
          </p:spPr>
        </p:pic>
        <p:pic>
          <p:nvPicPr>
            <p:cNvPr id="89" name="Рисунок 8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1FEA726E-4B7A-EEE9-20DF-EF4C2DFD81B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8360491" y="6588924"/>
              <a:ext cx="1094481" cy="615948"/>
            </a:xfrm>
            <a:prstGeom prst="rect">
              <a:avLst/>
            </a:prstGeom>
          </p:spPr>
        </p:pic>
        <p:pic>
          <p:nvPicPr>
            <p:cNvPr id="90" name="Рисунок 89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9241AB7D-A98D-A153-87B4-66172400AF2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9543724" y="6593474"/>
              <a:ext cx="1094481" cy="615948"/>
            </a:xfrm>
            <a:prstGeom prst="rect">
              <a:avLst/>
            </a:prstGeom>
          </p:spPr>
        </p:pic>
        <p:pic>
          <p:nvPicPr>
            <p:cNvPr id="91" name="Рисунок 90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8DBBA1AB-E4E5-A365-E38F-9B6042956D6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1910189" y="6588924"/>
              <a:ext cx="1094481" cy="615950"/>
            </a:xfrm>
            <a:prstGeom prst="rect">
              <a:avLst/>
            </a:prstGeom>
          </p:spPr>
        </p:pic>
        <p:pic>
          <p:nvPicPr>
            <p:cNvPr id="92" name="Рисунок 91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908262C2-B601-8530-6542-20CFC1D05A1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13093446" y="6598022"/>
              <a:ext cx="1094479" cy="615948"/>
            </a:xfrm>
            <a:prstGeom prst="rect">
              <a:avLst/>
            </a:prstGeom>
          </p:spPr>
        </p:pic>
        <p:pic>
          <p:nvPicPr>
            <p:cNvPr id="93" name="Рисунок 92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30FF672B-FCF9-A9D2-6F9F-CD6D6F585E0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4276701" y="6588924"/>
              <a:ext cx="1094481" cy="615950"/>
            </a:xfrm>
            <a:prstGeom prst="rect">
              <a:avLst/>
            </a:prstGeom>
          </p:spPr>
        </p:pic>
      </p:grpSp>
      <p:sp>
        <p:nvSpPr>
          <p:cNvPr id="94" name="Номер слайда 5">
            <a:extLst>
              <a:ext uri="{FF2B5EF4-FFF2-40B4-BE49-F238E27FC236}">
                <a16:creationId xmlns:a16="http://schemas.microsoft.com/office/drawing/2014/main" xmlns="" id="{EC221D9B-5E69-989C-5CAB-A78FDB3D4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9645" y="151774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5" name="Текст 11">
            <a:extLst>
              <a:ext uri="{FF2B5EF4-FFF2-40B4-BE49-F238E27FC236}">
                <a16:creationId xmlns:a16="http://schemas.microsoft.com/office/drawing/2014/main" xmlns="" id="{93BCA635-65BF-144C-2164-0E3A3E192AC5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14401" y="142964"/>
            <a:ext cx="10802938" cy="615950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73" name="Текст 72">
            <a:extLst>
              <a:ext uri="{FF2B5EF4-FFF2-40B4-BE49-F238E27FC236}">
                <a16:creationId xmlns:a16="http://schemas.microsoft.com/office/drawing/2014/main" xmlns="" id="{747CCF94-5233-4C15-85C0-93E01EAF45D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63628" y="1193156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71" name="Текст 70">
            <a:extLst>
              <a:ext uri="{FF2B5EF4-FFF2-40B4-BE49-F238E27FC236}">
                <a16:creationId xmlns:a16="http://schemas.microsoft.com/office/drawing/2014/main" xmlns="" id="{BBC75D8D-F887-46A5-9AEC-537B5D239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2848" y="1193153"/>
            <a:ext cx="1000779" cy="1028950"/>
          </a:xfrm>
          <a:solidFill>
            <a:schemeClr val="accent1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22" name="Текст 72">
            <a:extLst>
              <a:ext uri="{FF2B5EF4-FFF2-40B4-BE49-F238E27FC236}">
                <a16:creationId xmlns:a16="http://schemas.microsoft.com/office/drawing/2014/main" xmlns="" id="{B9BD65A6-9CBC-45C4-AE04-822C4619F5E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9449" y="1193156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3" name="Текст 70">
            <a:extLst>
              <a:ext uri="{FF2B5EF4-FFF2-40B4-BE49-F238E27FC236}">
                <a16:creationId xmlns:a16="http://schemas.microsoft.com/office/drawing/2014/main" xmlns="" id="{45E92783-F978-41FA-8829-0DA0107F255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88671" y="1193153"/>
            <a:ext cx="1000779" cy="1028950"/>
          </a:xfrm>
          <a:solidFill>
            <a:schemeClr val="accent1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25" name="Текст 72">
            <a:extLst>
              <a:ext uri="{FF2B5EF4-FFF2-40B4-BE49-F238E27FC236}">
                <a16:creationId xmlns:a16="http://schemas.microsoft.com/office/drawing/2014/main" xmlns="" id="{05CDB41F-C37D-4F3E-BDE4-1072552E646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15273" y="1193156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6" name="Текст 70">
            <a:extLst>
              <a:ext uri="{FF2B5EF4-FFF2-40B4-BE49-F238E27FC236}">
                <a16:creationId xmlns:a16="http://schemas.microsoft.com/office/drawing/2014/main" xmlns="" id="{12DBA12C-2378-4749-93B8-72E2751D85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514493" y="1193153"/>
            <a:ext cx="1000779" cy="1028950"/>
          </a:xfrm>
          <a:solidFill>
            <a:schemeClr val="accent1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28" name="Текст 72">
            <a:extLst>
              <a:ext uri="{FF2B5EF4-FFF2-40B4-BE49-F238E27FC236}">
                <a16:creationId xmlns:a16="http://schemas.microsoft.com/office/drawing/2014/main" xmlns="" id="{5504B789-C350-4E67-A009-65BA110719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263628" y="2506216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9" name="Текст 70">
            <a:extLst>
              <a:ext uri="{FF2B5EF4-FFF2-40B4-BE49-F238E27FC236}">
                <a16:creationId xmlns:a16="http://schemas.microsoft.com/office/drawing/2014/main" xmlns="" id="{3D811691-DBD4-4E8D-B255-3255FF5F174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62848" y="2506214"/>
            <a:ext cx="1000779" cy="1028950"/>
          </a:xfrm>
          <a:solidFill>
            <a:schemeClr val="accent1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31" name="Текст 72">
            <a:extLst>
              <a:ext uri="{FF2B5EF4-FFF2-40B4-BE49-F238E27FC236}">
                <a16:creationId xmlns:a16="http://schemas.microsoft.com/office/drawing/2014/main" xmlns="" id="{333D43F9-BAB7-4B76-AA1D-66F265AEFD9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389449" y="2506216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32" name="Текст 70">
            <a:extLst>
              <a:ext uri="{FF2B5EF4-FFF2-40B4-BE49-F238E27FC236}">
                <a16:creationId xmlns:a16="http://schemas.microsoft.com/office/drawing/2014/main" xmlns="" id="{3FAFD3D7-1D35-46ED-AF4A-46F7A88D4AA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388671" y="2506214"/>
            <a:ext cx="1000779" cy="1028950"/>
          </a:xfrm>
          <a:solidFill>
            <a:schemeClr val="accent1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34" name="Текст 72">
            <a:extLst>
              <a:ext uri="{FF2B5EF4-FFF2-40B4-BE49-F238E27FC236}">
                <a16:creationId xmlns:a16="http://schemas.microsoft.com/office/drawing/2014/main" xmlns="" id="{272374DD-54CF-403D-BA18-31F7DB30404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515273" y="2506216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35" name="Текст 70">
            <a:extLst>
              <a:ext uri="{FF2B5EF4-FFF2-40B4-BE49-F238E27FC236}">
                <a16:creationId xmlns:a16="http://schemas.microsoft.com/office/drawing/2014/main" xmlns="" id="{13CDD5CD-A1A6-4E24-9BF9-72A65DD961C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514493" y="2506214"/>
            <a:ext cx="1000779" cy="1028950"/>
          </a:xfrm>
          <a:solidFill>
            <a:schemeClr val="accent1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37" name="Текст 72">
            <a:extLst>
              <a:ext uri="{FF2B5EF4-FFF2-40B4-BE49-F238E27FC236}">
                <a16:creationId xmlns:a16="http://schemas.microsoft.com/office/drawing/2014/main" xmlns="" id="{1ED41AF5-6E07-448D-83D7-53F43C909E9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263628" y="3819261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38" name="Текст 70">
            <a:extLst>
              <a:ext uri="{FF2B5EF4-FFF2-40B4-BE49-F238E27FC236}">
                <a16:creationId xmlns:a16="http://schemas.microsoft.com/office/drawing/2014/main" xmlns="" id="{D51FCBE6-C446-479A-94EF-45DAD0B365C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62848" y="3819258"/>
            <a:ext cx="1000779" cy="1028950"/>
          </a:xfrm>
          <a:solidFill>
            <a:schemeClr val="accent1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40" name="Текст 72">
            <a:extLst>
              <a:ext uri="{FF2B5EF4-FFF2-40B4-BE49-F238E27FC236}">
                <a16:creationId xmlns:a16="http://schemas.microsoft.com/office/drawing/2014/main" xmlns="" id="{6D21A476-347F-46D6-9597-C9B675ED067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389449" y="3819261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41" name="Текст 70">
            <a:extLst>
              <a:ext uri="{FF2B5EF4-FFF2-40B4-BE49-F238E27FC236}">
                <a16:creationId xmlns:a16="http://schemas.microsoft.com/office/drawing/2014/main" xmlns="" id="{5DB32E64-6BD3-4601-8B01-7E16578F261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388671" y="3819258"/>
            <a:ext cx="1000779" cy="1028950"/>
          </a:xfrm>
          <a:solidFill>
            <a:schemeClr val="accent1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43" name="Текст 72">
            <a:extLst>
              <a:ext uri="{FF2B5EF4-FFF2-40B4-BE49-F238E27FC236}">
                <a16:creationId xmlns:a16="http://schemas.microsoft.com/office/drawing/2014/main" xmlns="" id="{88EB23DD-F421-43D4-81EE-0EE886C70D8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515273" y="3819261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44" name="Текст 70">
            <a:extLst>
              <a:ext uri="{FF2B5EF4-FFF2-40B4-BE49-F238E27FC236}">
                <a16:creationId xmlns:a16="http://schemas.microsoft.com/office/drawing/2014/main" xmlns="" id="{06CEFC3F-4DE5-4EB3-9FEA-ADF215BE940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514493" y="3819258"/>
            <a:ext cx="1000779" cy="1028950"/>
          </a:xfrm>
          <a:solidFill>
            <a:schemeClr val="accent1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46" name="Текст 72">
            <a:extLst>
              <a:ext uri="{FF2B5EF4-FFF2-40B4-BE49-F238E27FC236}">
                <a16:creationId xmlns:a16="http://schemas.microsoft.com/office/drawing/2014/main" xmlns="" id="{10388FE9-9613-4632-AAB7-603AD66A7BDC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263628" y="5132289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47" name="Текст 70">
            <a:extLst>
              <a:ext uri="{FF2B5EF4-FFF2-40B4-BE49-F238E27FC236}">
                <a16:creationId xmlns:a16="http://schemas.microsoft.com/office/drawing/2014/main" xmlns="" id="{C198B7D9-F19E-4F6F-B073-792A97D520E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262848" y="5132285"/>
            <a:ext cx="1000779" cy="1028950"/>
          </a:xfrm>
          <a:solidFill>
            <a:schemeClr val="accent1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49" name="Текст 72">
            <a:extLst>
              <a:ext uri="{FF2B5EF4-FFF2-40B4-BE49-F238E27FC236}">
                <a16:creationId xmlns:a16="http://schemas.microsoft.com/office/drawing/2014/main" xmlns="" id="{A3C795C9-4FC7-4D2E-B325-CD2653966B5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389449" y="5132289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50" name="Текст 70">
            <a:extLst>
              <a:ext uri="{FF2B5EF4-FFF2-40B4-BE49-F238E27FC236}">
                <a16:creationId xmlns:a16="http://schemas.microsoft.com/office/drawing/2014/main" xmlns="" id="{968FF56A-29CD-4AFB-A941-5E9E817D5985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388671" y="5132285"/>
            <a:ext cx="1000779" cy="1028950"/>
          </a:xfrm>
          <a:solidFill>
            <a:schemeClr val="accent1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52" name="Текст 72">
            <a:extLst>
              <a:ext uri="{FF2B5EF4-FFF2-40B4-BE49-F238E27FC236}">
                <a16:creationId xmlns:a16="http://schemas.microsoft.com/office/drawing/2014/main" xmlns="" id="{A0A8C4AF-0E79-4569-86E8-6BD5DAE7A5D2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15273" y="5132289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53" name="Текст 70">
            <a:extLst>
              <a:ext uri="{FF2B5EF4-FFF2-40B4-BE49-F238E27FC236}">
                <a16:creationId xmlns:a16="http://schemas.microsoft.com/office/drawing/2014/main" xmlns="" id="{6CC52E39-C118-4A57-A3D9-BE20AD0BDBA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8514493" y="5132285"/>
            <a:ext cx="1000779" cy="1028950"/>
          </a:xfrm>
          <a:solidFill>
            <a:schemeClr val="accent1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10" name="Объект 9">
            <a:extLst>
              <a:ext uri="{FF2B5EF4-FFF2-40B4-BE49-F238E27FC236}">
                <a16:creationId xmlns:a16="http://schemas.microsoft.com/office/drawing/2014/main" xmlns="" id="{878BF30B-7A79-477B-9602-949A6EC6AC15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3071250" y="1193539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59" name="Объект 9">
            <a:extLst>
              <a:ext uri="{FF2B5EF4-FFF2-40B4-BE49-F238E27FC236}">
                <a16:creationId xmlns:a16="http://schemas.microsoft.com/office/drawing/2014/main" xmlns="" id="{64171E0B-D3E4-4B53-8121-2FCB6E43AE2D}"/>
              </a:ext>
            </a:extLst>
          </p:cNvPr>
          <p:cNvSpPr>
            <a:spLocks noGrp="1"/>
          </p:cNvSpPr>
          <p:nvPr>
            <p:ph sz="quarter" idx="50" hasCustomPrompt="1"/>
          </p:nvPr>
        </p:nvSpPr>
        <p:spPr>
          <a:xfrm>
            <a:off x="7197417" y="1193522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0" name="Объект 9">
            <a:extLst>
              <a:ext uri="{FF2B5EF4-FFF2-40B4-BE49-F238E27FC236}">
                <a16:creationId xmlns:a16="http://schemas.microsoft.com/office/drawing/2014/main" xmlns="" id="{8ACE6598-8959-4C98-9E01-7DA432965A9A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11323238" y="1193539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1" name="Объект 9">
            <a:extLst>
              <a:ext uri="{FF2B5EF4-FFF2-40B4-BE49-F238E27FC236}">
                <a16:creationId xmlns:a16="http://schemas.microsoft.com/office/drawing/2014/main" xmlns="" id="{97E0B769-A8C1-468C-88E0-622CBB7FBF6F}"/>
              </a:ext>
            </a:extLst>
          </p:cNvPr>
          <p:cNvSpPr>
            <a:spLocks noGrp="1"/>
          </p:cNvSpPr>
          <p:nvPr>
            <p:ph sz="quarter" idx="52" hasCustomPrompt="1"/>
          </p:nvPr>
        </p:nvSpPr>
        <p:spPr>
          <a:xfrm>
            <a:off x="3071250" y="2506583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2" name="Объект 9">
            <a:extLst>
              <a:ext uri="{FF2B5EF4-FFF2-40B4-BE49-F238E27FC236}">
                <a16:creationId xmlns:a16="http://schemas.microsoft.com/office/drawing/2014/main" xmlns="" id="{D5CD539E-E784-4F4A-B6C0-184F2302BF62}"/>
              </a:ext>
            </a:extLst>
          </p:cNvPr>
          <p:cNvSpPr>
            <a:spLocks noGrp="1"/>
          </p:cNvSpPr>
          <p:nvPr>
            <p:ph sz="quarter" idx="53" hasCustomPrompt="1"/>
          </p:nvPr>
        </p:nvSpPr>
        <p:spPr>
          <a:xfrm>
            <a:off x="7197417" y="2506566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3" name="Объект 9">
            <a:extLst>
              <a:ext uri="{FF2B5EF4-FFF2-40B4-BE49-F238E27FC236}">
                <a16:creationId xmlns:a16="http://schemas.microsoft.com/office/drawing/2014/main" xmlns="" id="{BE944E88-82A4-4A85-B9D9-4E408AFC0AD9}"/>
              </a:ext>
            </a:extLst>
          </p:cNvPr>
          <p:cNvSpPr>
            <a:spLocks noGrp="1"/>
          </p:cNvSpPr>
          <p:nvPr>
            <p:ph sz="quarter" idx="54" hasCustomPrompt="1"/>
          </p:nvPr>
        </p:nvSpPr>
        <p:spPr>
          <a:xfrm>
            <a:off x="11323238" y="2506583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4" name="Объект 9">
            <a:extLst>
              <a:ext uri="{FF2B5EF4-FFF2-40B4-BE49-F238E27FC236}">
                <a16:creationId xmlns:a16="http://schemas.microsoft.com/office/drawing/2014/main" xmlns="" id="{84433335-3E91-4704-91A4-63A963892822}"/>
              </a:ext>
            </a:extLst>
          </p:cNvPr>
          <p:cNvSpPr>
            <a:spLocks noGrp="1"/>
          </p:cNvSpPr>
          <p:nvPr>
            <p:ph sz="quarter" idx="55" hasCustomPrompt="1"/>
          </p:nvPr>
        </p:nvSpPr>
        <p:spPr>
          <a:xfrm>
            <a:off x="3071250" y="3819628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5" name="Объект 9">
            <a:extLst>
              <a:ext uri="{FF2B5EF4-FFF2-40B4-BE49-F238E27FC236}">
                <a16:creationId xmlns:a16="http://schemas.microsoft.com/office/drawing/2014/main" xmlns="" id="{D321B19E-DD99-4ED1-ADF1-A7D759C5B8B6}"/>
              </a:ext>
            </a:extLst>
          </p:cNvPr>
          <p:cNvSpPr>
            <a:spLocks noGrp="1"/>
          </p:cNvSpPr>
          <p:nvPr>
            <p:ph sz="quarter" idx="56" hasCustomPrompt="1"/>
          </p:nvPr>
        </p:nvSpPr>
        <p:spPr>
          <a:xfrm>
            <a:off x="7197417" y="3819610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6" name="Объект 9">
            <a:extLst>
              <a:ext uri="{FF2B5EF4-FFF2-40B4-BE49-F238E27FC236}">
                <a16:creationId xmlns:a16="http://schemas.microsoft.com/office/drawing/2014/main" xmlns="" id="{87CEAE30-5291-4297-9F02-E932B4DEAE32}"/>
              </a:ext>
            </a:extLst>
          </p:cNvPr>
          <p:cNvSpPr>
            <a:spLocks noGrp="1"/>
          </p:cNvSpPr>
          <p:nvPr>
            <p:ph sz="quarter" idx="57" hasCustomPrompt="1"/>
          </p:nvPr>
        </p:nvSpPr>
        <p:spPr>
          <a:xfrm>
            <a:off x="11323238" y="3819628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7" name="Объект 9">
            <a:extLst>
              <a:ext uri="{FF2B5EF4-FFF2-40B4-BE49-F238E27FC236}">
                <a16:creationId xmlns:a16="http://schemas.microsoft.com/office/drawing/2014/main" xmlns="" id="{09D743CC-A85C-4821-AFF1-BE1B0FCDFF3D}"/>
              </a:ext>
            </a:extLst>
          </p:cNvPr>
          <p:cNvSpPr>
            <a:spLocks noGrp="1"/>
          </p:cNvSpPr>
          <p:nvPr>
            <p:ph sz="quarter" idx="58" hasCustomPrompt="1"/>
          </p:nvPr>
        </p:nvSpPr>
        <p:spPr>
          <a:xfrm>
            <a:off x="3071250" y="5132252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8" name="Объект 9">
            <a:extLst>
              <a:ext uri="{FF2B5EF4-FFF2-40B4-BE49-F238E27FC236}">
                <a16:creationId xmlns:a16="http://schemas.microsoft.com/office/drawing/2014/main" xmlns="" id="{E9F71E08-F671-4F02-97AD-9AEFACE17EE2}"/>
              </a:ext>
            </a:extLst>
          </p:cNvPr>
          <p:cNvSpPr>
            <a:spLocks noGrp="1"/>
          </p:cNvSpPr>
          <p:nvPr>
            <p:ph sz="quarter" idx="59" hasCustomPrompt="1"/>
          </p:nvPr>
        </p:nvSpPr>
        <p:spPr>
          <a:xfrm>
            <a:off x="7197417" y="5132236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9" name="Объект 9">
            <a:extLst>
              <a:ext uri="{FF2B5EF4-FFF2-40B4-BE49-F238E27FC236}">
                <a16:creationId xmlns:a16="http://schemas.microsoft.com/office/drawing/2014/main" xmlns="" id="{12BEF265-F2C5-494B-B1B8-36AC287CEA31}"/>
              </a:ext>
            </a:extLst>
          </p:cNvPr>
          <p:cNvSpPr>
            <a:spLocks noGrp="1"/>
          </p:cNvSpPr>
          <p:nvPr>
            <p:ph sz="quarter" idx="60" hasCustomPrompt="1"/>
          </p:nvPr>
        </p:nvSpPr>
        <p:spPr>
          <a:xfrm>
            <a:off x="11323238" y="5132252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647DBAFB-D2F2-823D-E7CE-ECE08CB74F8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05" y="53974"/>
            <a:ext cx="775421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4180503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казатели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Группа 71">
            <a:extLst>
              <a:ext uri="{FF2B5EF4-FFF2-40B4-BE49-F238E27FC236}">
                <a16:creationId xmlns:a16="http://schemas.microsoft.com/office/drawing/2014/main" xmlns="" id="{A014226D-E0DE-D32A-2388-9957B3F4BBE2}"/>
              </a:ext>
            </a:extLst>
          </p:cNvPr>
          <p:cNvGrpSpPr/>
          <p:nvPr userDrawn="1"/>
        </p:nvGrpSpPr>
        <p:grpSpPr>
          <a:xfrm>
            <a:off x="99351" y="6514708"/>
            <a:ext cx="12440314" cy="663020"/>
            <a:chOff x="365238" y="5066997"/>
            <a:chExt cx="41343035" cy="2203421"/>
          </a:xfrm>
        </p:grpSpPr>
        <p:pic>
          <p:nvPicPr>
            <p:cNvPr id="97" name="Рисунок 9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10A0687E-59A6-E435-1D6C-A2426344299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/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8684725" y="5066997"/>
              <a:ext cx="3915266" cy="2203421"/>
            </a:xfrm>
            <a:prstGeom prst="rect">
              <a:avLst/>
            </a:prstGeom>
          </p:spPr>
        </p:pic>
        <p:pic>
          <p:nvPicPr>
            <p:cNvPr id="98" name="Рисунок 9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03D2CDC4-94B1-D659-D4D3-12706C566B3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4524980" y="5066997"/>
              <a:ext cx="3915266" cy="2203421"/>
            </a:xfrm>
            <a:prstGeom prst="rect">
              <a:avLst/>
            </a:prstGeom>
          </p:spPr>
        </p:pic>
        <p:pic>
          <p:nvPicPr>
            <p:cNvPr id="99" name="Рисунок 9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F2B01AD3-A078-AC41-3D2E-CA789401A8A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365238" y="5066997"/>
              <a:ext cx="3915266" cy="2203421"/>
            </a:xfrm>
            <a:prstGeom prst="rect">
              <a:avLst/>
            </a:prstGeom>
          </p:spPr>
        </p:pic>
        <p:pic>
          <p:nvPicPr>
            <p:cNvPr id="100" name="Рисунок 99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9AB4BD6-9805-36BD-8EE1-FB8CC2E1E4E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12844468" y="5066997"/>
              <a:ext cx="3915266" cy="2203421"/>
            </a:xfrm>
            <a:prstGeom prst="rect">
              <a:avLst/>
            </a:prstGeom>
          </p:spPr>
        </p:pic>
        <p:pic>
          <p:nvPicPr>
            <p:cNvPr id="101" name="Рисунок 100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741132CD-36CE-C37D-06FF-99C17A9F233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17004210" y="5066997"/>
              <a:ext cx="3915266" cy="2203421"/>
            </a:xfrm>
            <a:prstGeom prst="rect">
              <a:avLst/>
            </a:prstGeom>
          </p:spPr>
        </p:pic>
        <p:pic>
          <p:nvPicPr>
            <p:cNvPr id="102" name="Рисунок 101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DD25D027-5B0B-41AF-8020-345FA319F61B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21163948" y="5066997"/>
              <a:ext cx="3915266" cy="2203421"/>
            </a:xfrm>
            <a:prstGeom prst="rect">
              <a:avLst/>
            </a:prstGeom>
          </p:spPr>
        </p:pic>
        <p:pic>
          <p:nvPicPr>
            <p:cNvPr id="103" name="Рисунок 102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4FC07CF3-5594-4C33-C7C1-FF56C72B38E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25323691" y="5066997"/>
              <a:ext cx="3915266" cy="2203421"/>
            </a:xfrm>
            <a:prstGeom prst="rect">
              <a:avLst/>
            </a:prstGeom>
          </p:spPr>
        </p:pic>
        <p:pic>
          <p:nvPicPr>
            <p:cNvPr id="104" name="Рисунок 103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3E39F638-9508-09F4-C7AC-A57B2C7E577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29483429" y="5066997"/>
              <a:ext cx="3915266" cy="2203421"/>
            </a:xfrm>
            <a:prstGeom prst="rect">
              <a:avLst/>
            </a:prstGeom>
          </p:spPr>
        </p:pic>
        <p:pic>
          <p:nvPicPr>
            <p:cNvPr id="105" name="Рисунок 10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D6751928-C000-3201-AC31-1169200B9E2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/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33643172" y="5066997"/>
              <a:ext cx="3915266" cy="2203421"/>
            </a:xfrm>
            <a:prstGeom prst="rect">
              <a:avLst/>
            </a:prstGeom>
          </p:spPr>
        </p:pic>
        <p:pic>
          <p:nvPicPr>
            <p:cNvPr id="106" name="Рисунок 10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62459FC7-CE77-BB50-9DCC-E3FD7560211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37793007" y="5066997"/>
              <a:ext cx="3915266" cy="2203421"/>
            </a:xfrm>
            <a:prstGeom prst="rect">
              <a:avLst/>
            </a:prstGeom>
          </p:spPr>
        </p:pic>
      </p:grpSp>
      <p:grpSp>
        <p:nvGrpSpPr>
          <p:cNvPr id="107" name="Группа 106">
            <a:extLst>
              <a:ext uri="{FF2B5EF4-FFF2-40B4-BE49-F238E27FC236}">
                <a16:creationId xmlns:a16="http://schemas.microsoft.com/office/drawing/2014/main" xmlns="" id="{4AE8B6C2-71A9-1DFC-646D-5FEE80052B61}"/>
              </a:ext>
            </a:extLst>
          </p:cNvPr>
          <p:cNvGrpSpPr/>
          <p:nvPr userDrawn="1"/>
        </p:nvGrpSpPr>
        <p:grpSpPr>
          <a:xfrm>
            <a:off x="115621" y="5947152"/>
            <a:ext cx="12424043" cy="507776"/>
            <a:chOff x="77798" y="6588924"/>
            <a:chExt cx="15293384" cy="625048"/>
          </a:xfrm>
        </p:grpSpPr>
        <p:pic>
          <p:nvPicPr>
            <p:cNvPr id="108" name="Рисунок 10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24C95B3B-614D-E00C-1CCD-5D27702D0A4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261042" y="6593474"/>
              <a:ext cx="1094481" cy="615948"/>
            </a:xfrm>
            <a:prstGeom prst="rect">
              <a:avLst/>
            </a:prstGeom>
          </p:spPr>
        </p:pic>
        <p:pic>
          <p:nvPicPr>
            <p:cNvPr id="109" name="Рисунок 10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F02B222C-5302-58BF-A073-934C75C58D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3627529" y="6593474"/>
              <a:ext cx="1094479" cy="615948"/>
            </a:xfrm>
            <a:prstGeom prst="rect">
              <a:avLst/>
            </a:prstGeom>
          </p:spPr>
        </p:pic>
        <p:pic>
          <p:nvPicPr>
            <p:cNvPr id="110" name="Рисунок 109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14032825-572D-EADB-74A6-D6A092A73C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7798" y="6593474"/>
              <a:ext cx="1094481" cy="615948"/>
            </a:xfrm>
            <a:prstGeom prst="rect">
              <a:avLst/>
            </a:prstGeom>
          </p:spPr>
        </p:pic>
        <p:pic>
          <p:nvPicPr>
            <p:cNvPr id="111" name="Рисунок 110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99E68C48-02FF-A5FD-D399-7A504E96CE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2444286" y="6598024"/>
              <a:ext cx="1094484" cy="615948"/>
            </a:xfrm>
            <a:prstGeom prst="rect">
              <a:avLst/>
            </a:prstGeom>
          </p:spPr>
        </p:pic>
        <p:pic>
          <p:nvPicPr>
            <p:cNvPr id="112" name="Рисунок 111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73B17169-2CCC-84CB-1ECA-E2DFC6577F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5994012" y="6588924"/>
              <a:ext cx="1094481" cy="615948"/>
            </a:xfrm>
            <a:prstGeom prst="rect">
              <a:avLst/>
            </a:prstGeom>
          </p:spPr>
        </p:pic>
        <p:pic>
          <p:nvPicPr>
            <p:cNvPr id="113" name="Рисунок 112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9E26AA45-E868-F41D-6651-4CE1E52FE0A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810768" y="6588924"/>
              <a:ext cx="1094481" cy="615948"/>
            </a:xfrm>
            <a:prstGeom prst="rect">
              <a:avLst/>
            </a:prstGeom>
          </p:spPr>
        </p:pic>
        <p:pic>
          <p:nvPicPr>
            <p:cNvPr id="114" name="Рисунок 113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A3DBE2DD-7332-D0C5-6404-2B59DCA2517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7177256" y="6593473"/>
              <a:ext cx="1094484" cy="615948"/>
            </a:xfrm>
            <a:prstGeom prst="rect">
              <a:avLst/>
            </a:prstGeom>
          </p:spPr>
        </p:pic>
        <p:pic>
          <p:nvPicPr>
            <p:cNvPr id="115" name="Рисунок 11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E4B9BE81-AE2B-EFAC-0340-0768CE3A3E2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10726981" y="6598024"/>
              <a:ext cx="1094479" cy="615948"/>
            </a:xfrm>
            <a:prstGeom prst="rect">
              <a:avLst/>
            </a:prstGeom>
          </p:spPr>
        </p:pic>
        <p:pic>
          <p:nvPicPr>
            <p:cNvPr id="116" name="Рисунок 11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07230DD1-2000-6316-EF5A-F742D0839C7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8360491" y="6588924"/>
              <a:ext cx="1094481" cy="615948"/>
            </a:xfrm>
            <a:prstGeom prst="rect">
              <a:avLst/>
            </a:prstGeom>
          </p:spPr>
        </p:pic>
        <p:pic>
          <p:nvPicPr>
            <p:cNvPr id="117" name="Рисунок 11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9CBCC607-5770-981D-361D-76E53D50D86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9543724" y="6593474"/>
              <a:ext cx="1094481" cy="615948"/>
            </a:xfrm>
            <a:prstGeom prst="rect">
              <a:avLst/>
            </a:prstGeom>
          </p:spPr>
        </p:pic>
        <p:pic>
          <p:nvPicPr>
            <p:cNvPr id="118" name="Рисунок 11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BAA442B9-C6D9-6F25-45FC-D61DA402227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1910189" y="6588924"/>
              <a:ext cx="1094481" cy="615950"/>
            </a:xfrm>
            <a:prstGeom prst="rect">
              <a:avLst/>
            </a:prstGeom>
          </p:spPr>
        </p:pic>
        <p:pic>
          <p:nvPicPr>
            <p:cNvPr id="119" name="Рисунок 11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244A649C-7918-4B87-2D35-2E80525B16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13093446" y="6598022"/>
              <a:ext cx="1094479" cy="615948"/>
            </a:xfrm>
            <a:prstGeom prst="rect">
              <a:avLst/>
            </a:prstGeom>
          </p:spPr>
        </p:pic>
        <p:pic>
          <p:nvPicPr>
            <p:cNvPr id="120" name="Рисунок 119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94AEE9B-25DA-0564-EB9B-0BA4D7FF06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4276701" y="6588924"/>
              <a:ext cx="1094481" cy="615950"/>
            </a:xfrm>
            <a:prstGeom prst="rect">
              <a:avLst/>
            </a:prstGeom>
          </p:spPr>
        </p:pic>
      </p:grpSp>
      <p:sp>
        <p:nvSpPr>
          <p:cNvPr id="94" name="Номер слайда 5">
            <a:extLst>
              <a:ext uri="{FF2B5EF4-FFF2-40B4-BE49-F238E27FC236}">
                <a16:creationId xmlns:a16="http://schemas.microsoft.com/office/drawing/2014/main" xmlns="" id="{EC221D9B-5E69-989C-5CAB-A78FDB3D4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9645" y="151774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5" name="Текст 11">
            <a:extLst>
              <a:ext uri="{FF2B5EF4-FFF2-40B4-BE49-F238E27FC236}">
                <a16:creationId xmlns:a16="http://schemas.microsoft.com/office/drawing/2014/main" xmlns="" id="{93BCA635-65BF-144C-2164-0E3A3E192AC5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914401" y="142964"/>
            <a:ext cx="10802938" cy="615950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73" name="Текст 72">
            <a:extLst>
              <a:ext uri="{FF2B5EF4-FFF2-40B4-BE49-F238E27FC236}">
                <a16:creationId xmlns:a16="http://schemas.microsoft.com/office/drawing/2014/main" xmlns="" id="{747CCF94-5233-4C15-85C0-93E01EAF45D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63628" y="1193156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71" name="Текст 70">
            <a:extLst>
              <a:ext uri="{FF2B5EF4-FFF2-40B4-BE49-F238E27FC236}">
                <a16:creationId xmlns:a16="http://schemas.microsoft.com/office/drawing/2014/main" xmlns="" id="{BBC75D8D-F887-46A5-9AEC-537B5D239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2848" y="1193153"/>
            <a:ext cx="1000779" cy="1028950"/>
          </a:xfrm>
          <a:solidFill>
            <a:schemeClr val="accent6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22" name="Текст 72">
            <a:extLst>
              <a:ext uri="{FF2B5EF4-FFF2-40B4-BE49-F238E27FC236}">
                <a16:creationId xmlns:a16="http://schemas.microsoft.com/office/drawing/2014/main" xmlns="" id="{B9BD65A6-9CBC-45C4-AE04-822C4619F5E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9449" y="1193156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3" name="Текст 70">
            <a:extLst>
              <a:ext uri="{FF2B5EF4-FFF2-40B4-BE49-F238E27FC236}">
                <a16:creationId xmlns:a16="http://schemas.microsoft.com/office/drawing/2014/main" xmlns="" id="{45E92783-F978-41FA-8829-0DA0107F255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88671" y="1193153"/>
            <a:ext cx="1000779" cy="1028950"/>
          </a:xfrm>
          <a:solidFill>
            <a:schemeClr val="accent6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25" name="Текст 72">
            <a:extLst>
              <a:ext uri="{FF2B5EF4-FFF2-40B4-BE49-F238E27FC236}">
                <a16:creationId xmlns:a16="http://schemas.microsoft.com/office/drawing/2014/main" xmlns="" id="{05CDB41F-C37D-4F3E-BDE4-1072552E646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15273" y="1193156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6" name="Текст 70">
            <a:extLst>
              <a:ext uri="{FF2B5EF4-FFF2-40B4-BE49-F238E27FC236}">
                <a16:creationId xmlns:a16="http://schemas.microsoft.com/office/drawing/2014/main" xmlns="" id="{12DBA12C-2378-4749-93B8-72E2751D85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514493" y="1193153"/>
            <a:ext cx="1000779" cy="1028950"/>
          </a:xfrm>
          <a:solidFill>
            <a:schemeClr val="accent6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28" name="Текст 72">
            <a:extLst>
              <a:ext uri="{FF2B5EF4-FFF2-40B4-BE49-F238E27FC236}">
                <a16:creationId xmlns:a16="http://schemas.microsoft.com/office/drawing/2014/main" xmlns="" id="{5504B789-C350-4E67-A009-65BA110719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263628" y="2506216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9" name="Текст 70">
            <a:extLst>
              <a:ext uri="{FF2B5EF4-FFF2-40B4-BE49-F238E27FC236}">
                <a16:creationId xmlns:a16="http://schemas.microsoft.com/office/drawing/2014/main" xmlns="" id="{3D811691-DBD4-4E8D-B255-3255FF5F174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62848" y="2506214"/>
            <a:ext cx="1000779" cy="1028950"/>
          </a:xfrm>
          <a:solidFill>
            <a:schemeClr val="accent6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31" name="Текст 72">
            <a:extLst>
              <a:ext uri="{FF2B5EF4-FFF2-40B4-BE49-F238E27FC236}">
                <a16:creationId xmlns:a16="http://schemas.microsoft.com/office/drawing/2014/main" xmlns="" id="{333D43F9-BAB7-4B76-AA1D-66F265AEFD9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389449" y="2506216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32" name="Текст 70">
            <a:extLst>
              <a:ext uri="{FF2B5EF4-FFF2-40B4-BE49-F238E27FC236}">
                <a16:creationId xmlns:a16="http://schemas.microsoft.com/office/drawing/2014/main" xmlns="" id="{3FAFD3D7-1D35-46ED-AF4A-46F7A88D4AA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388671" y="2506214"/>
            <a:ext cx="1000779" cy="1028950"/>
          </a:xfrm>
          <a:solidFill>
            <a:schemeClr val="accent6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34" name="Текст 72">
            <a:extLst>
              <a:ext uri="{FF2B5EF4-FFF2-40B4-BE49-F238E27FC236}">
                <a16:creationId xmlns:a16="http://schemas.microsoft.com/office/drawing/2014/main" xmlns="" id="{272374DD-54CF-403D-BA18-31F7DB30404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515273" y="2506216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35" name="Текст 70">
            <a:extLst>
              <a:ext uri="{FF2B5EF4-FFF2-40B4-BE49-F238E27FC236}">
                <a16:creationId xmlns:a16="http://schemas.microsoft.com/office/drawing/2014/main" xmlns="" id="{13CDD5CD-A1A6-4E24-9BF9-72A65DD961C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514493" y="2506214"/>
            <a:ext cx="1000779" cy="1028950"/>
          </a:xfrm>
          <a:solidFill>
            <a:schemeClr val="accent6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37" name="Текст 72">
            <a:extLst>
              <a:ext uri="{FF2B5EF4-FFF2-40B4-BE49-F238E27FC236}">
                <a16:creationId xmlns:a16="http://schemas.microsoft.com/office/drawing/2014/main" xmlns="" id="{1ED41AF5-6E07-448D-83D7-53F43C909E9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263628" y="3819261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38" name="Текст 70">
            <a:extLst>
              <a:ext uri="{FF2B5EF4-FFF2-40B4-BE49-F238E27FC236}">
                <a16:creationId xmlns:a16="http://schemas.microsoft.com/office/drawing/2014/main" xmlns="" id="{D51FCBE6-C446-479A-94EF-45DAD0B365C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62848" y="3819258"/>
            <a:ext cx="1000779" cy="1028950"/>
          </a:xfrm>
          <a:solidFill>
            <a:schemeClr val="accent6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40" name="Текст 72">
            <a:extLst>
              <a:ext uri="{FF2B5EF4-FFF2-40B4-BE49-F238E27FC236}">
                <a16:creationId xmlns:a16="http://schemas.microsoft.com/office/drawing/2014/main" xmlns="" id="{6D21A476-347F-46D6-9597-C9B675ED067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389449" y="3819261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41" name="Текст 70">
            <a:extLst>
              <a:ext uri="{FF2B5EF4-FFF2-40B4-BE49-F238E27FC236}">
                <a16:creationId xmlns:a16="http://schemas.microsoft.com/office/drawing/2014/main" xmlns="" id="{5DB32E64-6BD3-4601-8B01-7E16578F261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388671" y="3819258"/>
            <a:ext cx="1000779" cy="1028950"/>
          </a:xfrm>
          <a:solidFill>
            <a:schemeClr val="accent6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43" name="Текст 72">
            <a:extLst>
              <a:ext uri="{FF2B5EF4-FFF2-40B4-BE49-F238E27FC236}">
                <a16:creationId xmlns:a16="http://schemas.microsoft.com/office/drawing/2014/main" xmlns="" id="{88EB23DD-F421-43D4-81EE-0EE886C70D8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515273" y="3819261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44" name="Текст 70">
            <a:extLst>
              <a:ext uri="{FF2B5EF4-FFF2-40B4-BE49-F238E27FC236}">
                <a16:creationId xmlns:a16="http://schemas.microsoft.com/office/drawing/2014/main" xmlns="" id="{06CEFC3F-4DE5-4EB3-9FEA-ADF215BE940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514493" y="3819258"/>
            <a:ext cx="1000779" cy="1028950"/>
          </a:xfrm>
          <a:solidFill>
            <a:schemeClr val="accent6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46" name="Текст 72">
            <a:extLst>
              <a:ext uri="{FF2B5EF4-FFF2-40B4-BE49-F238E27FC236}">
                <a16:creationId xmlns:a16="http://schemas.microsoft.com/office/drawing/2014/main" xmlns="" id="{10388FE9-9613-4632-AAB7-603AD66A7BDC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263628" y="5132289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47" name="Текст 70">
            <a:extLst>
              <a:ext uri="{FF2B5EF4-FFF2-40B4-BE49-F238E27FC236}">
                <a16:creationId xmlns:a16="http://schemas.microsoft.com/office/drawing/2014/main" xmlns="" id="{C198B7D9-F19E-4F6F-B073-792A97D520E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262848" y="5132285"/>
            <a:ext cx="1000779" cy="1028950"/>
          </a:xfrm>
          <a:solidFill>
            <a:schemeClr val="accent6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49" name="Текст 72">
            <a:extLst>
              <a:ext uri="{FF2B5EF4-FFF2-40B4-BE49-F238E27FC236}">
                <a16:creationId xmlns:a16="http://schemas.microsoft.com/office/drawing/2014/main" xmlns="" id="{A3C795C9-4FC7-4D2E-B325-CD2653966B5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389449" y="5132289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50" name="Текст 70">
            <a:extLst>
              <a:ext uri="{FF2B5EF4-FFF2-40B4-BE49-F238E27FC236}">
                <a16:creationId xmlns:a16="http://schemas.microsoft.com/office/drawing/2014/main" xmlns="" id="{968FF56A-29CD-4AFB-A941-5E9E817D5985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388671" y="5132285"/>
            <a:ext cx="1000779" cy="1028950"/>
          </a:xfrm>
          <a:solidFill>
            <a:schemeClr val="accent6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52" name="Текст 72">
            <a:extLst>
              <a:ext uri="{FF2B5EF4-FFF2-40B4-BE49-F238E27FC236}">
                <a16:creationId xmlns:a16="http://schemas.microsoft.com/office/drawing/2014/main" xmlns="" id="{A0A8C4AF-0E79-4569-86E8-6BD5DAE7A5D2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15273" y="5132289"/>
            <a:ext cx="2821873" cy="1028933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53" name="Текст 70">
            <a:extLst>
              <a:ext uri="{FF2B5EF4-FFF2-40B4-BE49-F238E27FC236}">
                <a16:creationId xmlns:a16="http://schemas.microsoft.com/office/drawing/2014/main" xmlns="" id="{6CC52E39-C118-4A57-A3D9-BE20AD0BDBA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8514493" y="5132285"/>
            <a:ext cx="1000779" cy="1028950"/>
          </a:xfrm>
          <a:solidFill>
            <a:schemeClr val="accent6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B w="0" h="0"/>
          </a:sp3d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10" name="Объект 9">
            <a:extLst>
              <a:ext uri="{FF2B5EF4-FFF2-40B4-BE49-F238E27FC236}">
                <a16:creationId xmlns:a16="http://schemas.microsoft.com/office/drawing/2014/main" xmlns="" id="{878BF30B-7A79-477B-9602-949A6EC6AC15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3071250" y="1193539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59" name="Объект 9">
            <a:extLst>
              <a:ext uri="{FF2B5EF4-FFF2-40B4-BE49-F238E27FC236}">
                <a16:creationId xmlns:a16="http://schemas.microsoft.com/office/drawing/2014/main" xmlns="" id="{64171E0B-D3E4-4B53-8121-2FCB6E43AE2D}"/>
              </a:ext>
            </a:extLst>
          </p:cNvPr>
          <p:cNvSpPr>
            <a:spLocks noGrp="1"/>
          </p:cNvSpPr>
          <p:nvPr>
            <p:ph sz="quarter" idx="50" hasCustomPrompt="1"/>
          </p:nvPr>
        </p:nvSpPr>
        <p:spPr>
          <a:xfrm>
            <a:off x="7197417" y="1193522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0" name="Объект 9">
            <a:extLst>
              <a:ext uri="{FF2B5EF4-FFF2-40B4-BE49-F238E27FC236}">
                <a16:creationId xmlns:a16="http://schemas.microsoft.com/office/drawing/2014/main" xmlns="" id="{8ACE6598-8959-4C98-9E01-7DA432965A9A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11323238" y="1193539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1" name="Объект 9">
            <a:extLst>
              <a:ext uri="{FF2B5EF4-FFF2-40B4-BE49-F238E27FC236}">
                <a16:creationId xmlns:a16="http://schemas.microsoft.com/office/drawing/2014/main" xmlns="" id="{97E0B769-A8C1-468C-88E0-622CBB7FBF6F}"/>
              </a:ext>
            </a:extLst>
          </p:cNvPr>
          <p:cNvSpPr>
            <a:spLocks noGrp="1"/>
          </p:cNvSpPr>
          <p:nvPr>
            <p:ph sz="quarter" idx="52" hasCustomPrompt="1"/>
          </p:nvPr>
        </p:nvSpPr>
        <p:spPr>
          <a:xfrm>
            <a:off x="3071250" y="2506583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2" name="Объект 9">
            <a:extLst>
              <a:ext uri="{FF2B5EF4-FFF2-40B4-BE49-F238E27FC236}">
                <a16:creationId xmlns:a16="http://schemas.microsoft.com/office/drawing/2014/main" xmlns="" id="{D5CD539E-E784-4F4A-B6C0-184F2302BF62}"/>
              </a:ext>
            </a:extLst>
          </p:cNvPr>
          <p:cNvSpPr>
            <a:spLocks noGrp="1"/>
          </p:cNvSpPr>
          <p:nvPr>
            <p:ph sz="quarter" idx="53" hasCustomPrompt="1"/>
          </p:nvPr>
        </p:nvSpPr>
        <p:spPr>
          <a:xfrm>
            <a:off x="7197417" y="2506566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3" name="Объект 9">
            <a:extLst>
              <a:ext uri="{FF2B5EF4-FFF2-40B4-BE49-F238E27FC236}">
                <a16:creationId xmlns:a16="http://schemas.microsoft.com/office/drawing/2014/main" xmlns="" id="{BE944E88-82A4-4A85-B9D9-4E408AFC0AD9}"/>
              </a:ext>
            </a:extLst>
          </p:cNvPr>
          <p:cNvSpPr>
            <a:spLocks noGrp="1"/>
          </p:cNvSpPr>
          <p:nvPr>
            <p:ph sz="quarter" idx="54" hasCustomPrompt="1"/>
          </p:nvPr>
        </p:nvSpPr>
        <p:spPr>
          <a:xfrm>
            <a:off x="11323238" y="2506583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4" name="Объект 9">
            <a:extLst>
              <a:ext uri="{FF2B5EF4-FFF2-40B4-BE49-F238E27FC236}">
                <a16:creationId xmlns:a16="http://schemas.microsoft.com/office/drawing/2014/main" xmlns="" id="{84433335-3E91-4704-91A4-63A963892822}"/>
              </a:ext>
            </a:extLst>
          </p:cNvPr>
          <p:cNvSpPr>
            <a:spLocks noGrp="1"/>
          </p:cNvSpPr>
          <p:nvPr>
            <p:ph sz="quarter" idx="55" hasCustomPrompt="1"/>
          </p:nvPr>
        </p:nvSpPr>
        <p:spPr>
          <a:xfrm>
            <a:off x="3071250" y="3819628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5" name="Объект 9">
            <a:extLst>
              <a:ext uri="{FF2B5EF4-FFF2-40B4-BE49-F238E27FC236}">
                <a16:creationId xmlns:a16="http://schemas.microsoft.com/office/drawing/2014/main" xmlns="" id="{D321B19E-DD99-4ED1-ADF1-A7D759C5B8B6}"/>
              </a:ext>
            </a:extLst>
          </p:cNvPr>
          <p:cNvSpPr>
            <a:spLocks noGrp="1"/>
          </p:cNvSpPr>
          <p:nvPr>
            <p:ph sz="quarter" idx="56" hasCustomPrompt="1"/>
          </p:nvPr>
        </p:nvSpPr>
        <p:spPr>
          <a:xfrm>
            <a:off x="7197417" y="3819610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6" name="Объект 9">
            <a:extLst>
              <a:ext uri="{FF2B5EF4-FFF2-40B4-BE49-F238E27FC236}">
                <a16:creationId xmlns:a16="http://schemas.microsoft.com/office/drawing/2014/main" xmlns="" id="{87CEAE30-5291-4297-9F02-E932B4DEAE32}"/>
              </a:ext>
            </a:extLst>
          </p:cNvPr>
          <p:cNvSpPr>
            <a:spLocks noGrp="1"/>
          </p:cNvSpPr>
          <p:nvPr>
            <p:ph sz="quarter" idx="57" hasCustomPrompt="1"/>
          </p:nvPr>
        </p:nvSpPr>
        <p:spPr>
          <a:xfrm>
            <a:off x="11323238" y="3819628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7" name="Объект 9">
            <a:extLst>
              <a:ext uri="{FF2B5EF4-FFF2-40B4-BE49-F238E27FC236}">
                <a16:creationId xmlns:a16="http://schemas.microsoft.com/office/drawing/2014/main" xmlns="" id="{09D743CC-A85C-4821-AFF1-BE1B0FCDFF3D}"/>
              </a:ext>
            </a:extLst>
          </p:cNvPr>
          <p:cNvSpPr>
            <a:spLocks noGrp="1"/>
          </p:cNvSpPr>
          <p:nvPr>
            <p:ph sz="quarter" idx="58" hasCustomPrompt="1"/>
          </p:nvPr>
        </p:nvSpPr>
        <p:spPr>
          <a:xfrm>
            <a:off x="3071250" y="5132252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8" name="Объект 9">
            <a:extLst>
              <a:ext uri="{FF2B5EF4-FFF2-40B4-BE49-F238E27FC236}">
                <a16:creationId xmlns:a16="http://schemas.microsoft.com/office/drawing/2014/main" xmlns="" id="{E9F71E08-F671-4F02-97AD-9AEFACE17EE2}"/>
              </a:ext>
            </a:extLst>
          </p:cNvPr>
          <p:cNvSpPr>
            <a:spLocks noGrp="1"/>
          </p:cNvSpPr>
          <p:nvPr>
            <p:ph sz="quarter" idx="59" hasCustomPrompt="1"/>
          </p:nvPr>
        </p:nvSpPr>
        <p:spPr>
          <a:xfrm>
            <a:off x="7197417" y="5132236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9" name="Объект 9">
            <a:extLst>
              <a:ext uri="{FF2B5EF4-FFF2-40B4-BE49-F238E27FC236}">
                <a16:creationId xmlns:a16="http://schemas.microsoft.com/office/drawing/2014/main" xmlns="" id="{12BEF265-F2C5-494B-B1B8-36AC287CEA31}"/>
              </a:ext>
            </a:extLst>
          </p:cNvPr>
          <p:cNvSpPr>
            <a:spLocks noGrp="1"/>
          </p:cNvSpPr>
          <p:nvPr>
            <p:ph sz="quarter" idx="60" hasCustomPrompt="1"/>
          </p:nvPr>
        </p:nvSpPr>
        <p:spPr>
          <a:xfrm>
            <a:off x="11323238" y="5132252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1C56E148-0CCB-3AB1-C79A-64693AAFAD2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05" y="53974"/>
            <a:ext cx="775421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050351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казате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Группа 70">
            <a:extLst>
              <a:ext uri="{FF2B5EF4-FFF2-40B4-BE49-F238E27FC236}">
                <a16:creationId xmlns:a16="http://schemas.microsoft.com/office/drawing/2014/main" xmlns="" id="{7DB59B54-196E-230E-1555-BDAC7937B05B}"/>
              </a:ext>
            </a:extLst>
          </p:cNvPr>
          <p:cNvGrpSpPr/>
          <p:nvPr userDrawn="1"/>
        </p:nvGrpSpPr>
        <p:grpSpPr>
          <a:xfrm>
            <a:off x="99351" y="6514708"/>
            <a:ext cx="12440314" cy="663020"/>
            <a:chOff x="365238" y="5066997"/>
            <a:chExt cx="41343035" cy="2203421"/>
          </a:xfrm>
        </p:grpSpPr>
        <p:pic>
          <p:nvPicPr>
            <p:cNvPr id="75" name="Рисунок 7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8118A190-E392-EAC3-7AC7-97945F0A1D0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8684724" y="5066997"/>
              <a:ext cx="3915265" cy="2203421"/>
            </a:xfrm>
            <a:prstGeom prst="rect">
              <a:avLst/>
            </a:prstGeom>
          </p:spPr>
        </p:pic>
        <p:pic>
          <p:nvPicPr>
            <p:cNvPr id="76" name="Рисунок 7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2A0C4A3B-CCB5-B36B-7358-FBC81B580BB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4524981" y="5066998"/>
              <a:ext cx="3915266" cy="2203420"/>
            </a:xfrm>
            <a:prstGeom prst="rect">
              <a:avLst/>
            </a:prstGeom>
          </p:spPr>
        </p:pic>
        <p:pic>
          <p:nvPicPr>
            <p:cNvPr id="77" name="Рисунок 7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F3E59ABC-5640-8BB0-2C36-A9EB850A04C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365238" y="5066998"/>
              <a:ext cx="3915266" cy="2203420"/>
            </a:xfrm>
            <a:prstGeom prst="rect">
              <a:avLst/>
            </a:prstGeom>
          </p:spPr>
        </p:pic>
        <p:pic>
          <p:nvPicPr>
            <p:cNvPr id="78" name="Рисунок 7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2F9C086B-DA36-1E96-6135-0152DFA0A055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12844467" y="5066997"/>
              <a:ext cx="3915267" cy="2203421"/>
            </a:xfrm>
            <a:prstGeom prst="rect">
              <a:avLst/>
            </a:prstGeom>
          </p:spPr>
        </p:pic>
        <p:pic>
          <p:nvPicPr>
            <p:cNvPr id="79" name="Рисунок 7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739E8FD9-CC32-A641-BBD9-60A6BB30A11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17004209" y="5066997"/>
              <a:ext cx="3915267" cy="2203421"/>
            </a:xfrm>
            <a:prstGeom prst="rect">
              <a:avLst/>
            </a:prstGeom>
          </p:spPr>
        </p:pic>
        <p:pic>
          <p:nvPicPr>
            <p:cNvPr id="80" name="Рисунок 79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0CAF34B4-FB56-C072-EC5C-BFAD18D656F5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21163949" y="5066997"/>
              <a:ext cx="3915267" cy="2203421"/>
            </a:xfrm>
            <a:prstGeom prst="rect">
              <a:avLst/>
            </a:prstGeom>
          </p:spPr>
        </p:pic>
        <p:pic>
          <p:nvPicPr>
            <p:cNvPr id="81" name="Рисунок 80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EE7ED72E-7A7E-702B-B974-A0112A8852A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25323689" y="5066997"/>
              <a:ext cx="3915267" cy="2203421"/>
            </a:xfrm>
            <a:prstGeom prst="rect">
              <a:avLst/>
            </a:prstGeom>
          </p:spPr>
        </p:pic>
        <p:pic>
          <p:nvPicPr>
            <p:cNvPr id="82" name="Рисунок 81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915D0490-ED44-0A40-99E7-DEA988BDC00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29483429" y="5066997"/>
              <a:ext cx="3915267" cy="2203421"/>
            </a:xfrm>
            <a:prstGeom prst="rect">
              <a:avLst/>
            </a:prstGeom>
          </p:spPr>
        </p:pic>
        <p:pic>
          <p:nvPicPr>
            <p:cNvPr id="83" name="Рисунок 82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82EF9FA6-758A-926B-FFCF-C72D0D028B0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33643171" y="5066997"/>
              <a:ext cx="3915266" cy="2203421"/>
            </a:xfrm>
            <a:prstGeom prst="rect">
              <a:avLst/>
            </a:prstGeom>
          </p:spPr>
        </p:pic>
        <p:pic>
          <p:nvPicPr>
            <p:cNvPr id="84" name="Рисунок 83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AA999D8D-CF6B-46BA-2032-509DF3CC5EBF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37793006" y="5066997"/>
              <a:ext cx="3915267" cy="2203421"/>
            </a:xfrm>
            <a:prstGeom prst="rect">
              <a:avLst/>
            </a:prstGeom>
          </p:spPr>
        </p:pic>
      </p:grpSp>
      <p:grpSp>
        <p:nvGrpSpPr>
          <p:cNvPr id="85" name="Группа 84">
            <a:extLst>
              <a:ext uri="{FF2B5EF4-FFF2-40B4-BE49-F238E27FC236}">
                <a16:creationId xmlns:a16="http://schemas.microsoft.com/office/drawing/2014/main" xmlns="" id="{5237E39E-EA9C-C25C-F757-EF351C7D5B5C}"/>
              </a:ext>
            </a:extLst>
          </p:cNvPr>
          <p:cNvGrpSpPr/>
          <p:nvPr userDrawn="1"/>
        </p:nvGrpSpPr>
        <p:grpSpPr>
          <a:xfrm>
            <a:off x="115621" y="5947152"/>
            <a:ext cx="12424043" cy="507776"/>
            <a:chOff x="77798" y="6588924"/>
            <a:chExt cx="15293384" cy="625048"/>
          </a:xfrm>
        </p:grpSpPr>
        <p:pic>
          <p:nvPicPr>
            <p:cNvPr id="86" name="Рисунок 8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621F13F4-7906-AC21-2D11-863E364B29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261042" y="6593474"/>
              <a:ext cx="1094481" cy="615948"/>
            </a:xfrm>
            <a:prstGeom prst="rect">
              <a:avLst/>
            </a:prstGeom>
          </p:spPr>
        </p:pic>
        <p:pic>
          <p:nvPicPr>
            <p:cNvPr id="87" name="Рисунок 8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99972AD3-FF51-F353-82AD-D1B945D3CD6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3627529" y="6593474"/>
              <a:ext cx="1094479" cy="615948"/>
            </a:xfrm>
            <a:prstGeom prst="rect">
              <a:avLst/>
            </a:prstGeom>
          </p:spPr>
        </p:pic>
        <p:pic>
          <p:nvPicPr>
            <p:cNvPr id="88" name="Рисунок 8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EAC6F471-786D-7847-03EE-FCFA5674F76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7798" y="6593474"/>
              <a:ext cx="1094481" cy="615948"/>
            </a:xfrm>
            <a:prstGeom prst="rect">
              <a:avLst/>
            </a:prstGeom>
          </p:spPr>
        </p:pic>
        <p:pic>
          <p:nvPicPr>
            <p:cNvPr id="89" name="Рисунок 8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54F49132-A466-C0C3-2812-24E9C45FC22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2444286" y="6598024"/>
              <a:ext cx="1094484" cy="615948"/>
            </a:xfrm>
            <a:prstGeom prst="rect">
              <a:avLst/>
            </a:prstGeom>
          </p:spPr>
        </p:pic>
        <p:pic>
          <p:nvPicPr>
            <p:cNvPr id="90" name="Рисунок 89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99AB24AB-0776-6190-22AC-2AD03DA69EF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5994012" y="6588924"/>
              <a:ext cx="1094481" cy="615948"/>
            </a:xfrm>
            <a:prstGeom prst="rect">
              <a:avLst/>
            </a:prstGeom>
          </p:spPr>
        </p:pic>
        <p:pic>
          <p:nvPicPr>
            <p:cNvPr id="91" name="Рисунок 90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A9377649-8DC5-349D-2C6D-35E7717A56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810768" y="6588924"/>
              <a:ext cx="1094481" cy="615948"/>
            </a:xfrm>
            <a:prstGeom prst="rect">
              <a:avLst/>
            </a:prstGeom>
          </p:spPr>
        </p:pic>
        <p:pic>
          <p:nvPicPr>
            <p:cNvPr id="92" name="Рисунок 91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52CC7E13-0983-F595-4C91-A98FE6BF6C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7177256" y="6593473"/>
              <a:ext cx="1094484" cy="615948"/>
            </a:xfrm>
            <a:prstGeom prst="rect">
              <a:avLst/>
            </a:prstGeom>
          </p:spPr>
        </p:pic>
        <p:pic>
          <p:nvPicPr>
            <p:cNvPr id="93" name="Рисунок 92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76C2226A-2066-689A-148E-6B5485DF7B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10726981" y="6598024"/>
              <a:ext cx="1094479" cy="615948"/>
            </a:xfrm>
            <a:prstGeom prst="rect">
              <a:avLst/>
            </a:prstGeom>
          </p:spPr>
        </p:pic>
        <p:pic>
          <p:nvPicPr>
            <p:cNvPr id="94" name="Рисунок 93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5C98086D-1665-1C1A-2565-6FDADBA583F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8360491" y="6588924"/>
              <a:ext cx="1094481" cy="615948"/>
            </a:xfrm>
            <a:prstGeom prst="rect">
              <a:avLst/>
            </a:prstGeom>
          </p:spPr>
        </p:pic>
        <p:pic>
          <p:nvPicPr>
            <p:cNvPr id="95" name="Рисунок 9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8F10629F-AC84-D817-C104-A1F8AB9C2EB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9543724" y="6593474"/>
              <a:ext cx="1094481" cy="615948"/>
            </a:xfrm>
            <a:prstGeom prst="rect">
              <a:avLst/>
            </a:prstGeom>
          </p:spPr>
        </p:pic>
        <p:pic>
          <p:nvPicPr>
            <p:cNvPr id="96" name="Рисунок 9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19A430E3-871A-9353-A94B-1E384AEA46B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1910189" y="6588924"/>
              <a:ext cx="1094481" cy="615950"/>
            </a:xfrm>
            <a:prstGeom prst="rect">
              <a:avLst/>
            </a:prstGeom>
          </p:spPr>
        </p:pic>
        <p:pic>
          <p:nvPicPr>
            <p:cNvPr id="97" name="Рисунок 9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F5D7843B-40B4-268E-9A45-5A7B77723F8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13093446" y="6598022"/>
              <a:ext cx="1094479" cy="615948"/>
            </a:xfrm>
            <a:prstGeom prst="rect">
              <a:avLst/>
            </a:prstGeom>
          </p:spPr>
        </p:pic>
        <p:pic>
          <p:nvPicPr>
            <p:cNvPr id="98" name="Рисунок 9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BD03A6F1-4088-E01B-F185-EAE5CE449A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4276701" y="6588924"/>
              <a:ext cx="1094481" cy="615950"/>
            </a:xfrm>
            <a:prstGeom prst="rect">
              <a:avLst/>
            </a:prstGeom>
          </p:spPr>
        </p:pic>
      </p:grpSp>
      <p:sp>
        <p:nvSpPr>
          <p:cNvPr id="99" name="Номер слайда 5">
            <a:extLst>
              <a:ext uri="{FF2B5EF4-FFF2-40B4-BE49-F238E27FC236}">
                <a16:creationId xmlns:a16="http://schemas.microsoft.com/office/drawing/2014/main" xmlns="" id="{4215A8EF-1A7D-F6EF-29D7-BBD7541C6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9645" y="151774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0" name="Текст 11">
            <a:extLst>
              <a:ext uri="{FF2B5EF4-FFF2-40B4-BE49-F238E27FC236}">
                <a16:creationId xmlns:a16="http://schemas.microsoft.com/office/drawing/2014/main" xmlns="" id="{45D8B80A-06A2-8E5E-7F7A-EB12CEE3D38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401" y="142964"/>
            <a:ext cx="10802938" cy="615950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73" name="Текст 72">
            <a:extLst>
              <a:ext uri="{FF2B5EF4-FFF2-40B4-BE49-F238E27FC236}">
                <a16:creationId xmlns:a16="http://schemas.microsoft.com/office/drawing/2014/main" xmlns="" id="{747CCF94-5233-4C15-85C0-93E01EAF45D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63628" y="1193156"/>
            <a:ext cx="2821873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2" name="Текст 72">
            <a:extLst>
              <a:ext uri="{FF2B5EF4-FFF2-40B4-BE49-F238E27FC236}">
                <a16:creationId xmlns:a16="http://schemas.microsoft.com/office/drawing/2014/main" xmlns="" id="{B9BD65A6-9CBC-45C4-AE04-822C4619F5E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89449" y="1193156"/>
            <a:ext cx="2821873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5" name="Текст 72">
            <a:extLst>
              <a:ext uri="{FF2B5EF4-FFF2-40B4-BE49-F238E27FC236}">
                <a16:creationId xmlns:a16="http://schemas.microsoft.com/office/drawing/2014/main" xmlns="" id="{05CDB41F-C37D-4F3E-BDE4-1072552E646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15273" y="1193156"/>
            <a:ext cx="2821873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8" name="Текст 72">
            <a:extLst>
              <a:ext uri="{FF2B5EF4-FFF2-40B4-BE49-F238E27FC236}">
                <a16:creationId xmlns:a16="http://schemas.microsoft.com/office/drawing/2014/main" xmlns="" id="{5504B789-C350-4E67-A009-65BA110719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263628" y="2506216"/>
            <a:ext cx="2821873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31" name="Текст 72">
            <a:extLst>
              <a:ext uri="{FF2B5EF4-FFF2-40B4-BE49-F238E27FC236}">
                <a16:creationId xmlns:a16="http://schemas.microsoft.com/office/drawing/2014/main" xmlns="" id="{333D43F9-BAB7-4B76-AA1D-66F265AEFD9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389449" y="2506216"/>
            <a:ext cx="2821873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34" name="Текст 72">
            <a:extLst>
              <a:ext uri="{FF2B5EF4-FFF2-40B4-BE49-F238E27FC236}">
                <a16:creationId xmlns:a16="http://schemas.microsoft.com/office/drawing/2014/main" xmlns="" id="{272374DD-54CF-403D-BA18-31F7DB30404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515273" y="2506216"/>
            <a:ext cx="2821873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37" name="Текст 72">
            <a:extLst>
              <a:ext uri="{FF2B5EF4-FFF2-40B4-BE49-F238E27FC236}">
                <a16:creationId xmlns:a16="http://schemas.microsoft.com/office/drawing/2014/main" xmlns="" id="{1ED41AF5-6E07-448D-83D7-53F43C909E9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263628" y="3819261"/>
            <a:ext cx="2821873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40" name="Текст 72">
            <a:extLst>
              <a:ext uri="{FF2B5EF4-FFF2-40B4-BE49-F238E27FC236}">
                <a16:creationId xmlns:a16="http://schemas.microsoft.com/office/drawing/2014/main" xmlns="" id="{6D21A476-347F-46D6-9597-C9B675ED067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389449" y="3819261"/>
            <a:ext cx="2821873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43" name="Текст 72">
            <a:extLst>
              <a:ext uri="{FF2B5EF4-FFF2-40B4-BE49-F238E27FC236}">
                <a16:creationId xmlns:a16="http://schemas.microsoft.com/office/drawing/2014/main" xmlns="" id="{88EB23DD-F421-43D4-81EE-0EE886C70D8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515273" y="3819261"/>
            <a:ext cx="2821873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46" name="Текст 72">
            <a:extLst>
              <a:ext uri="{FF2B5EF4-FFF2-40B4-BE49-F238E27FC236}">
                <a16:creationId xmlns:a16="http://schemas.microsoft.com/office/drawing/2014/main" xmlns="" id="{10388FE9-9613-4632-AAB7-603AD66A7BDC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263628" y="5132289"/>
            <a:ext cx="2821873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49" name="Текст 72">
            <a:extLst>
              <a:ext uri="{FF2B5EF4-FFF2-40B4-BE49-F238E27FC236}">
                <a16:creationId xmlns:a16="http://schemas.microsoft.com/office/drawing/2014/main" xmlns="" id="{A3C795C9-4FC7-4D2E-B325-CD2653966B5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389449" y="5132289"/>
            <a:ext cx="2821873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52" name="Текст 72">
            <a:extLst>
              <a:ext uri="{FF2B5EF4-FFF2-40B4-BE49-F238E27FC236}">
                <a16:creationId xmlns:a16="http://schemas.microsoft.com/office/drawing/2014/main" xmlns="" id="{A0A8C4AF-0E79-4569-86E8-6BD5DAE7A5D2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15273" y="5132289"/>
            <a:ext cx="2821873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10" name="Объект 9">
            <a:extLst>
              <a:ext uri="{FF2B5EF4-FFF2-40B4-BE49-F238E27FC236}">
                <a16:creationId xmlns:a16="http://schemas.microsoft.com/office/drawing/2014/main" xmlns="" id="{878BF30B-7A79-477B-9602-949A6EC6AC15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3071250" y="1193539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59" name="Объект 9">
            <a:extLst>
              <a:ext uri="{FF2B5EF4-FFF2-40B4-BE49-F238E27FC236}">
                <a16:creationId xmlns:a16="http://schemas.microsoft.com/office/drawing/2014/main" xmlns="" id="{64171E0B-D3E4-4B53-8121-2FCB6E43AE2D}"/>
              </a:ext>
            </a:extLst>
          </p:cNvPr>
          <p:cNvSpPr>
            <a:spLocks noGrp="1"/>
          </p:cNvSpPr>
          <p:nvPr>
            <p:ph sz="quarter" idx="50" hasCustomPrompt="1"/>
          </p:nvPr>
        </p:nvSpPr>
        <p:spPr>
          <a:xfrm>
            <a:off x="7197417" y="1193522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0" name="Объект 9">
            <a:extLst>
              <a:ext uri="{FF2B5EF4-FFF2-40B4-BE49-F238E27FC236}">
                <a16:creationId xmlns:a16="http://schemas.microsoft.com/office/drawing/2014/main" xmlns="" id="{8ACE6598-8959-4C98-9E01-7DA432965A9A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11323238" y="1193539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1" name="Объект 9">
            <a:extLst>
              <a:ext uri="{FF2B5EF4-FFF2-40B4-BE49-F238E27FC236}">
                <a16:creationId xmlns:a16="http://schemas.microsoft.com/office/drawing/2014/main" xmlns="" id="{97E0B769-A8C1-468C-88E0-622CBB7FBF6F}"/>
              </a:ext>
            </a:extLst>
          </p:cNvPr>
          <p:cNvSpPr>
            <a:spLocks noGrp="1"/>
          </p:cNvSpPr>
          <p:nvPr>
            <p:ph sz="quarter" idx="52" hasCustomPrompt="1"/>
          </p:nvPr>
        </p:nvSpPr>
        <p:spPr>
          <a:xfrm>
            <a:off x="3071250" y="2506583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2" name="Объект 9">
            <a:extLst>
              <a:ext uri="{FF2B5EF4-FFF2-40B4-BE49-F238E27FC236}">
                <a16:creationId xmlns:a16="http://schemas.microsoft.com/office/drawing/2014/main" xmlns="" id="{D5CD539E-E784-4F4A-B6C0-184F2302BF62}"/>
              </a:ext>
            </a:extLst>
          </p:cNvPr>
          <p:cNvSpPr>
            <a:spLocks noGrp="1"/>
          </p:cNvSpPr>
          <p:nvPr>
            <p:ph sz="quarter" idx="53" hasCustomPrompt="1"/>
          </p:nvPr>
        </p:nvSpPr>
        <p:spPr>
          <a:xfrm>
            <a:off x="7197417" y="2506566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3" name="Объект 9">
            <a:extLst>
              <a:ext uri="{FF2B5EF4-FFF2-40B4-BE49-F238E27FC236}">
                <a16:creationId xmlns:a16="http://schemas.microsoft.com/office/drawing/2014/main" xmlns="" id="{BE944E88-82A4-4A85-B9D9-4E408AFC0AD9}"/>
              </a:ext>
            </a:extLst>
          </p:cNvPr>
          <p:cNvSpPr>
            <a:spLocks noGrp="1"/>
          </p:cNvSpPr>
          <p:nvPr>
            <p:ph sz="quarter" idx="54" hasCustomPrompt="1"/>
          </p:nvPr>
        </p:nvSpPr>
        <p:spPr>
          <a:xfrm>
            <a:off x="11323238" y="2506583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4" name="Объект 9">
            <a:extLst>
              <a:ext uri="{FF2B5EF4-FFF2-40B4-BE49-F238E27FC236}">
                <a16:creationId xmlns:a16="http://schemas.microsoft.com/office/drawing/2014/main" xmlns="" id="{84433335-3E91-4704-91A4-63A963892822}"/>
              </a:ext>
            </a:extLst>
          </p:cNvPr>
          <p:cNvSpPr>
            <a:spLocks noGrp="1"/>
          </p:cNvSpPr>
          <p:nvPr>
            <p:ph sz="quarter" idx="55" hasCustomPrompt="1"/>
          </p:nvPr>
        </p:nvSpPr>
        <p:spPr>
          <a:xfrm>
            <a:off x="3071250" y="3819628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5" name="Объект 9">
            <a:extLst>
              <a:ext uri="{FF2B5EF4-FFF2-40B4-BE49-F238E27FC236}">
                <a16:creationId xmlns:a16="http://schemas.microsoft.com/office/drawing/2014/main" xmlns="" id="{D321B19E-DD99-4ED1-ADF1-A7D759C5B8B6}"/>
              </a:ext>
            </a:extLst>
          </p:cNvPr>
          <p:cNvSpPr>
            <a:spLocks noGrp="1"/>
          </p:cNvSpPr>
          <p:nvPr>
            <p:ph sz="quarter" idx="56" hasCustomPrompt="1"/>
          </p:nvPr>
        </p:nvSpPr>
        <p:spPr>
          <a:xfrm>
            <a:off x="7197417" y="3819610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6" name="Объект 9">
            <a:extLst>
              <a:ext uri="{FF2B5EF4-FFF2-40B4-BE49-F238E27FC236}">
                <a16:creationId xmlns:a16="http://schemas.microsoft.com/office/drawing/2014/main" xmlns="" id="{87CEAE30-5291-4297-9F02-E932B4DEAE32}"/>
              </a:ext>
            </a:extLst>
          </p:cNvPr>
          <p:cNvSpPr>
            <a:spLocks noGrp="1"/>
          </p:cNvSpPr>
          <p:nvPr>
            <p:ph sz="quarter" idx="57" hasCustomPrompt="1"/>
          </p:nvPr>
        </p:nvSpPr>
        <p:spPr>
          <a:xfrm>
            <a:off x="11323238" y="3819628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7" name="Объект 9">
            <a:extLst>
              <a:ext uri="{FF2B5EF4-FFF2-40B4-BE49-F238E27FC236}">
                <a16:creationId xmlns:a16="http://schemas.microsoft.com/office/drawing/2014/main" xmlns="" id="{09D743CC-A85C-4821-AFF1-BE1B0FCDFF3D}"/>
              </a:ext>
            </a:extLst>
          </p:cNvPr>
          <p:cNvSpPr>
            <a:spLocks noGrp="1"/>
          </p:cNvSpPr>
          <p:nvPr>
            <p:ph sz="quarter" idx="58" hasCustomPrompt="1"/>
          </p:nvPr>
        </p:nvSpPr>
        <p:spPr>
          <a:xfrm>
            <a:off x="3071250" y="5132252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8" name="Объект 9">
            <a:extLst>
              <a:ext uri="{FF2B5EF4-FFF2-40B4-BE49-F238E27FC236}">
                <a16:creationId xmlns:a16="http://schemas.microsoft.com/office/drawing/2014/main" xmlns="" id="{E9F71E08-F671-4F02-97AD-9AEFACE17EE2}"/>
              </a:ext>
            </a:extLst>
          </p:cNvPr>
          <p:cNvSpPr>
            <a:spLocks noGrp="1"/>
          </p:cNvSpPr>
          <p:nvPr>
            <p:ph sz="quarter" idx="59" hasCustomPrompt="1"/>
          </p:nvPr>
        </p:nvSpPr>
        <p:spPr>
          <a:xfrm>
            <a:off x="7197417" y="5132236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69" name="Объект 9">
            <a:extLst>
              <a:ext uri="{FF2B5EF4-FFF2-40B4-BE49-F238E27FC236}">
                <a16:creationId xmlns:a16="http://schemas.microsoft.com/office/drawing/2014/main" xmlns="" id="{12BEF265-F2C5-494B-B1B8-36AC287CEA31}"/>
              </a:ext>
            </a:extLst>
          </p:cNvPr>
          <p:cNvSpPr>
            <a:spLocks noGrp="1"/>
          </p:cNvSpPr>
          <p:nvPr>
            <p:ph sz="quarter" idx="60" hasCustomPrompt="1"/>
          </p:nvPr>
        </p:nvSpPr>
        <p:spPr>
          <a:xfrm>
            <a:off x="11323238" y="5132252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0FE8414-A34B-4931-814C-FAD613063A7A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262502" y="1193539"/>
            <a:ext cx="1000779" cy="1028564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45" name="Текст 2">
            <a:extLst>
              <a:ext uri="{FF2B5EF4-FFF2-40B4-BE49-F238E27FC236}">
                <a16:creationId xmlns:a16="http://schemas.microsoft.com/office/drawing/2014/main" xmlns="" id="{18FFB1A2-FCD7-49C0-9E1B-3ABA4BD4DDC5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262502" y="2506566"/>
            <a:ext cx="1000779" cy="1028564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48" name="Текст 2">
            <a:extLst>
              <a:ext uri="{FF2B5EF4-FFF2-40B4-BE49-F238E27FC236}">
                <a16:creationId xmlns:a16="http://schemas.microsoft.com/office/drawing/2014/main" xmlns="" id="{F8A2D4C6-20FB-47AB-9A4C-1CF10BDFB440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262502" y="3819610"/>
            <a:ext cx="1000779" cy="1028564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51" name="Текст 2">
            <a:extLst>
              <a:ext uri="{FF2B5EF4-FFF2-40B4-BE49-F238E27FC236}">
                <a16:creationId xmlns:a16="http://schemas.microsoft.com/office/drawing/2014/main" xmlns="" id="{BAA59D01-7975-4275-AD8F-C616E33F94CD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262502" y="5132236"/>
            <a:ext cx="1000779" cy="1028564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54" name="Текст 2">
            <a:extLst>
              <a:ext uri="{FF2B5EF4-FFF2-40B4-BE49-F238E27FC236}">
                <a16:creationId xmlns:a16="http://schemas.microsoft.com/office/drawing/2014/main" xmlns="" id="{D7804EAE-25A0-4980-B47B-C55866EACB41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4395060" y="1193539"/>
            <a:ext cx="1000779" cy="1028564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55" name="Текст 2">
            <a:extLst>
              <a:ext uri="{FF2B5EF4-FFF2-40B4-BE49-F238E27FC236}">
                <a16:creationId xmlns:a16="http://schemas.microsoft.com/office/drawing/2014/main" xmlns="" id="{E3FC9B88-E78A-4FE8-9B73-9CBA1E4A45FB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4395060" y="2506566"/>
            <a:ext cx="1000779" cy="1028564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56" name="Текст 2">
            <a:extLst>
              <a:ext uri="{FF2B5EF4-FFF2-40B4-BE49-F238E27FC236}">
                <a16:creationId xmlns:a16="http://schemas.microsoft.com/office/drawing/2014/main" xmlns="" id="{222BAECD-926E-4A88-8B35-E008710A9BDA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4395060" y="3819610"/>
            <a:ext cx="1000779" cy="1028564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57" name="Текст 2">
            <a:extLst>
              <a:ext uri="{FF2B5EF4-FFF2-40B4-BE49-F238E27FC236}">
                <a16:creationId xmlns:a16="http://schemas.microsoft.com/office/drawing/2014/main" xmlns="" id="{456622C7-40CE-460C-901D-AD576A0CE064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4395060" y="5132236"/>
            <a:ext cx="1000779" cy="1028564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58" name="Текст 2">
            <a:extLst>
              <a:ext uri="{FF2B5EF4-FFF2-40B4-BE49-F238E27FC236}">
                <a16:creationId xmlns:a16="http://schemas.microsoft.com/office/drawing/2014/main" xmlns="" id="{F38C08A6-1208-40D8-BB6F-4E90579FE34E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8510219" y="1193539"/>
            <a:ext cx="1000779" cy="1028564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70" name="Текст 2">
            <a:extLst>
              <a:ext uri="{FF2B5EF4-FFF2-40B4-BE49-F238E27FC236}">
                <a16:creationId xmlns:a16="http://schemas.microsoft.com/office/drawing/2014/main" xmlns="" id="{F04DB1B2-17BE-4544-8218-DCE3C63824A2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8510219" y="2506566"/>
            <a:ext cx="1000779" cy="1028564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72" name="Текст 2">
            <a:extLst>
              <a:ext uri="{FF2B5EF4-FFF2-40B4-BE49-F238E27FC236}">
                <a16:creationId xmlns:a16="http://schemas.microsoft.com/office/drawing/2014/main" xmlns="" id="{CDA6E7DB-1318-4A85-A29E-CF3F1F066D76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8510219" y="3819610"/>
            <a:ext cx="1000779" cy="1028564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74" name="Текст 2">
            <a:extLst>
              <a:ext uri="{FF2B5EF4-FFF2-40B4-BE49-F238E27FC236}">
                <a16:creationId xmlns:a16="http://schemas.microsoft.com/office/drawing/2014/main" xmlns="" id="{E697E64B-62AF-41C8-8779-7487737FED89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8510219" y="5132236"/>
            <a:ext cx="1000779" cy="1028564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140E2346-57A3-001D-156A-88D605FFA12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05" y="53974"/>
            <a:ext cx="775421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18906640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>
            <a:extLst>
              <a:ext uri="{FF2B5EF4-FFF2-40B4-BE49-F238E27FC236}">
                <a16:creationId xmlns:a16="http://schemas.microsoft.com/office/drawing/2014/main" xmlns="" id="{88CC73D3-10E8-C03A-9BDB-60BEE8A5CA37}"/>
              </a:ext>
            </a:extLst>
          </p:cNvPr>
          <p:cNvGrpSpPr/>
          <p:nvPr userDrawn="1"/>
        </p:nvGrpSpPr>
        <p:grpSpPr>
          <a:xfrm>
            <a:off x="99351" y="6514708"/>
            <a:ext cx="12440314" cy="663020"/>
            <a:chOff x="365238" y="5066997"/>
            <a:chExt cx="41343035" cy="2203421"/>
          </a:xfrm>
        </p:grpSpPr>
        <p:pic>
          <p:nvPicPr>
            <p:cNvPr id="15" name="Рисунок 1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D7311939-143E-B4A9-68C7-8AAAE20B6B6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8684724" y="5066997"/>
              <a:ext cx="3915265" cy="2203421"/>
            </a:xfrm>
            <a:prstGeom prst="rect">
              <a:avLst/>
            </a:prstGeom>
          </p:spPr>
        </p:pic>
        <p:pic>
          <p:nvPicPr>
            <p:cNvPr id="16" name="Рисунок 1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98CD633F-74D4-319E-F2CC-BB4C98F14B4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4524981" y="5066998"/>
              <a:ext cx="3915266" cy="2203420"/>
            </a:xfrm>
            <a:prstGeom prst="rect">
              <a:avLst/>
            </a:prstGeom>
          </p:spPr>
        </p:pic>
        <p:pic>
          <p:nvPicPr>
            <p:cNvPr id="17" name="Рисунок 1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EA583A5C-8A94-DE76-0DDC-62117C434DBB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365238" y="5066998"/>
              <a:ext cx="3915266" cy="2203420"/>
            </a:xfrm>
            <a:prstGeom prst="rect">
              <a:avLst/>
            </a:prstGeom>
          </p:spPr>
        </p:pic>
        <p:pic>
          <p:nvPicPr>
            <p:cNvPr id="18" name="Рисунок 1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507F772B-1B68-5088-C11A-FAB6BC69A76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12844467" y="5066997"/>
              <a:ext cx="3915267" cy="2203421"/>
            </a:xfrm>
            <a:prstGeom prst="rect">
              <a:avLst/>
            </a:prstGeom>
          </p:spPr>
        </p:pic>
        <p:pic>
          <p:nvPicPr>
            <p:cNvPr id="19" name="Рисунок 1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EA435A9-D0EB-F169-0D0C-39FCC028BA5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17004209" y="5066997"/>
              <a:ext cx="3915267" cy="2203421"/>
            </a:xfrm>
            <a:prstGeom prst="rect">
              <a:avLst/>
            </a:prstGeom>
          </p:spPr>
        </p:pic>
        <p:pic>
          <p:nvPicPr>
            <p:cNvPr id="20" name="Рисунок 19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BCF79605-719C-8DFF-1D04-14DA03CC419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21163949" y="5066997"/>
              <a:ext cx="3915267" cy="2203421"/>
            </a:xfrm>
            <a:prstGeom prst="rect">
              <a:avLst/>
            </a:prstGeom>
          </p:spPr>
        </p:pic>
        <p:pic>
          <p:nvPicPr>
            <p:cNvPr id="21" name="Рисунок 20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1846C78B-F094-6404-0796-6E60248F6CA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25323689" y="5066997"/>
              <a:ext cx="3915267" cy="2203421"/>
            </a:xfrm>
            <a:prstGeom prst="rect">
              <a:avLst/>
            </a:prstGeom>
          </p:spPr>
        </p:pic>
        <p:pic>
          <p:nvPicPr>
            <p:cNvPr id="22" name="Рисунок 21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84E08A0D-67A3-AC64-3B7A-78E0A01F9E0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29483429" y="5066997"/>
              <a:ext cx="3915267" cy="2203421"/>
            </a:xfrm>
            <a:prstGeom prst="rect">
              <a:avLst/>
            </a:prstGeom>
          </p:spPr>
        </p:pic>
        <p:pic>
          <p:nvPicPr>
            <p:cNvPr id="23" name="Рисунок 22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CC3C2E8-87F1-D012-0F03-C9CAFC9137A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33643171" y="5066997"/>
              <a:ext cx="3915266" cy="2203421"/>
            </a:xfrm>
            <a:prstGeom prst="rect">
              <a:avLst/>
            </a:prstGeom>
          </p:spPr>
        </p:pic>
        <p:pic>
          <p:nvPicPr>
            <p:cNvPr id="24" name="Рисунок 23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D248812-3406-BDF9-1104-6483B66248E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37793006" y="5066997"/>
              <a:ext cx="3915267" cy="2203421"/>
            </a:xfrm>
            <a:prstGeom prst="rect">
              <a:avLst/>
            </a:prstGeom>
          </p:spPr>
        </p:pic>
      </p:grpSp>
      <p:grpSp>
        <p:nvGrpSpPr>
          <p:cNvPr id="25" name="Группа 24">
            <a:extLst>
              <a:ext uri="{FF2B5EF4-FFF2-40B4-BE49-F238E27FC236}">
                <a16:creationId xmlns:a16="http://schemas.microsoft.com/office/drawing/2014/main" xmlns="" id="{1AEFD0AD-22A8-3A33-6FA1-D57AF6B11FCA}"/>
              </a:ext>
            </a:extLst>
          </p:cNvPr>
          <p:cNvGrpSpPr/>
          <p:nvPr userDrawn="1"/>
        </p:nvGrpSpPr>
        <p:grpSpPr>
          <a:xfrm>
            <a:off x="115621" y="5947152"/>
            <a:ext cx="12424043" cy="507776"/>
            <a:chOff x="77798" y="6588924"/>
            <a:chExt cx="15293384" cy="625048"/>
          </a:xfrm>
        </p:grpSpPr>
        <p:pic>
          <p:nvPicPr>
            <p:cNvPr id="26" name="Рисунок 2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F4FAE013-751F-80AD-F200-810488B91A3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261042" y="6593474"/>
              <a:ext cx="1094481" cy="615948"/>
            </a:xfrm>
            <a:prstGeom prst="rect">
              <a:avLst/>
            </a:prstGeom>
          </p:spPr>
        </p:pic>
        <p:pic>
          <p:nvPicPr>
            <p:cNvPr id="27" name="Рисунок 2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7570B541-FACE-72E4-C5A3-2F91FB9D958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3627529" y="6593474"/>
              <a:ext cx="1094479" cy="615948"/>
            </a:xfrm>
            <a:prstGeom prst="rect">
              <a:avLst/>
            </a:prstGeom>
          </p:spPr>
        </p:pic>
        <p:pic>
          <p:nvPicPr>
            <p:cNvPr id="28" name="Рисунок 2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48E05F1C-D921-A18B-641B-803BC3B5ADC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7798" y="6593474"/>
              <a:ext cx="1094481" cy="615948"/>
            </a:xfrm>
            <a:prstGeom prst="rect">
              <a:avLst/>
            </a:prstGeom>
          </p:spPr>
        </p:pic>
        <p:pic>
          <p:nvPicPr>
            <p:cNvPr id="29" name="Рисунок 2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77F9D911-94D6-7A39-8F3E-A274D015A6E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2444286" y="6598024"/>
              <a:ext cx="1094484" cy="615948"/>
            </a:xfrm>
            <a:prstGeom prst="rect">
              <a:avLst/>
            </a:prstGeom>
          </p:spPr>
        </p:pic>
        <p:pic>
          <p:nvPicPr>
            <p:cNvPr id="30" name="Рисунок 29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2E36ECB7-FC63-D87C-468B-838C044991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5994012" y="6588924"/>
              <a:ext cx="1094481" cy="615948"/>
            </a:xfrm>
            <a:prstGeom prst="rect">
              <a:avLst/>
            </a:prstGeom>
          </p:spPr>
        </p:pic>
        <p:pic>
          <p:nvPicPr>
            <p:cNvPr id="31" name="Рисунок 30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FF47AF45-0B06-1B6E-9A5E-A34D9100C48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810768" y="6588924"/>
              <a:ext cx="1094481" cy="615948"/>
            </a:xfrm>
            <a:prstGeom prst="rect">
              <a:avLst/>
            </a:prstGeom>
          </p:spPr>
        </p:pic>
        <p:pic>
          <p:nvPicPr>
            <p:cNvPr id="32" name="Рисунок 31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B3123BE4-BCEA-0F69-30C7-F4015109508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7177256" y="6593473"/>
              <a:ext cx="1094484" cy="615948"/>
            </a:xfrm>
            <a:prstGeom prst="rect">
              <a:avLst/>
            </a:prstGeom>
          </p:spPr>
        </p:pic>
        <p:pic>
          <p:nvPicPr>
            <p:cNvPr id="33" name="Рисунок 32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86E440D-7590-9B21-3802-443776152D2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10726981" y="6598024"/>
              <a:ext cx="1094479" cy="615948"/>
            </a:xfrm>
            <a:prstGeom prst="rect">
              <a:avLst/>
            </a:prstGeom>
          </p:spPr>
        </p:pic>
        <p:pic>
          <p:nvPicPr>
            <p:cNvPr id="34" name="Рисунок 33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22518807-5B3C-D42A-1833-313A2620893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8360491" y="6588924"/>
              <a:ext cx="1094481" cy="615948"/>
            </a:xfrm>
            <a:prstGeom prst="rect">
              <a:avLst/>
            </a:prstGeom>
          </p:spPr>
        </p:pic>
        <p:pic>
          <p:nvPicPr>
            <p:cNvPr id="35" name="Рисунок 3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07C71DDA-7A18-9073-A6CD-7FC6FDDFEB0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9543724" y="6593474"/>
              <a:ext cx="1094481" cy="615948"/>
            </a:xfrm>
            <a:prstGeom prst="rect">
              <a:avLst/>
            </a:prstGeom>
          </p:spPr>
        </p:pic>
        <p:pic>
          <p:nvPicPr>
            <p:cNvPr id="36" name="Рисунок 3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A702C751-ED17-8414-6E0F-01B059A1645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1910189" y="6588924"/>
              <a:ext cx="1094481" cy="615950"/>
            </a:xfrm>
            <a:prstGeom prst="rect">
              <a:avLst/>
            </a:prstGeom>
          </p:spPr>
        </p:pic>
        <p:pic>
          <p:nvPicPr>
            <p:cNvPr id="37" name="Рисунок 3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EE4E4786-0F6E-AE44-EDEE-9A445848918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13093446" y="6598022"/>
              <a:ext cx="1094479" cy="615948"/>
            </a:xfrm>
            <a:prstGeom prst="rect">
              <a:avLst/>
            </a:prstGeom>
          </p:spPr>
        </p:pic>
        <p:pic>
          <p:nvPicPr>
            <p:cNvPr id="38" name="Рисунок 3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A6CE96E5-D95F-CC02-B58F-C766CF4E286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4276701" y="6588924"/>
              <a:ext cx="1094481" cy="615950"/>
            </a:xfrm>
            <a:prstGeom prst="rect">
              <a:avLst/>
            </a:prstGeom>
          </p:spPr>
        </p:pic>
      </p:grpSp>
      <p:sp>
        <p:nvSpPr>
          <p:cNvPr id="39" name="Номер слайда 5">
            <a:extLst>
              <a:ext uri="{FF2B5EF4-FFF2-40B4-BE49-F238E27FC236}">
                <a16:creationId xmlns:a16="http://schemas.microsoft.com/office/drawing/2014/main" xmlns="" id="{012D3927-D29A-0280-3943-3479410BC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9645" y="151774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40" name="Текст 11">
            <a:extLst>
              <a:ext uri="{FF2B5EF4-FFF2-40B4-BE49-F238E27FC236}">
                <a16:creationId xmlns:a16="http://schemas.microsoft.com/office/drawing/2014/main" xmlns="" id="{06E74A46-C46E-7779-E8F1-0E70D9076EE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401" y="142964"/>
            <a:ext cx="10802938" cy="615950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1C2CF91-D31B-4C7E-8CFA-38FDCECE283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153" y="992221"/>
            <a:ext cx="12074989" cy="446876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ru-RU" dirty="0"/>
              <a:t>Диаграмма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xmlns="" id="{8ECC538B-7C79-4EAD-BC3B-3AFDA6F6DBAC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153" y="5730333"/>
            <a:ext cx="12074989" cy="1286126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ru-RU" dirty="0"/>
              <a:t>Объект или текст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F2CF6E8F-FEE6-945B-195A-FBF3DC2AD27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05" y="53974"/>
            <a:ext cx="775421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71130619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ар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рямоугольник: скругленные углы 40">
            <a:extLst>
              <a:ext uri="{FF2B5EF4-FFF2-40B4-BE49-F238E27FC236}">
                <a16:creationId xmlns:a16="http://schemas.microsoft.com/office/drawing/2014/main" xmlns="" id="{D7BE6FD1-5AA3-5F82-FFC6-16C59CEC86F2}"/>
              </a:ext>
            </a:extLst>
          </p:cNvPr>
          <p:cNvSpPr/>
          <p:nvPr userDrawn="1"/>
        </p:nvSpPr>
        <p:spPr>
          <a:xfrm>
            <a:off x="6299995" y="0"/>
            <a:ext cx="6299994" cy="7272338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4400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DDE7833-29A9-4F17-A4E4-10698C09CDA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852" y="992221"/>
            <a:ext cx="5846119" cy="5987206"/>
          </a:xfrm>
        </p:spPr>
        <p:txBody>
          <a:bodyPr anchor="ctr"/>
          <a:lstStyle>
            <a:lvl1pPr marL="0" indent="0" algn="ctr">
              <a:buNone/>
              <a:defRPr b="1"/>
            </a:lvl1pPr>
          </a:lstStyle>
          <a:p>
            <a:pPr lvl="0"/>
            <a:r>
              <a:rPr lang="ru-RU" dirty="0"/>
              <a:t>КАРТА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360F4515-1627-4FCC-8DD8-DAD63CD8C73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511048" y="992221"/>
            <a:ext cx="5826097" cy="2795457"/>
          </a:xfrm>
        </p:spPr>
        <p:txBody>
          <a:bodyPr anchor="ctr"/>
          <a:lstStyle>
            <a:lvl1pPr marL="0" indent="0" algn="ctr">
              <a:buNone/>
              <a:defRPr b="1"/>
            </a:lvl1pPr>
          </a:lstStyle>
          <a:p>
            <a:pPr lvl="0"/>
            <a:r>
              <a:rPr lang="ru-RU" dirty="0"/>
              <a:t>ТАБЛИЦА / ТЕКСТ</a:t>
            </a:r>
          </a:p>
        </p:txBody>
      </p:sp>
      <p:sp>
        <p:nvSpPr>
          <p:cNvPr id="24" name="Объект 4">
            <a:extLst>
              <a:ext uri="{FF2B5EF4-FFF2-40B4-BE49-F238E27FC236}">
                <a16:creationId xmlns:a16="http://schemas.microsoft.com/office/drawing/2014/main" xmlns="" id="{55E72068-1963-4960-A63D-F50E5367E71D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511048" y="4020986"/>
            <a:ext cx="5826097" cy="2958443"/>
          </a:xfrm>
        </p:spPr>
        <p:txBody>
          <a:bodyPr anchor="ctr"/>
          <a:lstStyle>
            <a:lvl1pPr marL="0" indent="0" algn="ctr">
              <a:buNone/>
              <a:defRPr b="1"/>
            </a:lvl1pPr>
          </a:lstStyle>
          <a:p>
            <a:pPr lvl="0"/>
            <a:r>
              <a:rPr lang="ru-RU" dirty="0"/>
              <a:t>ТАБЛИЦА / ТЕКСТ</a:t>
            </a:r>
          </a:p>
        </p:txBody>
      </p:sp>
      <p:sp>
        <p:nvSpPr>
          <p:cNvPr id="53" name="Номер слайда 5">
            <a:extLst>
              <a:ext uri="{FF2B5EF4-FFF2-40B4-BE49-F238E27FC236}">
                <a16:creationId xmlns:a16="http://schemas.microsoft.com/office/drawing/2014/main" xmlns="" id="{5807D44C-3120-F981-35C9-1404EA3CC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9645" y="151774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4" name="Текст 11">
            <a:extLst>
              <a:ext uri="{FF2B5EF4-FFF2-40B4-BE49-F238E27FC236}">
                <a16:creationId xmlns:a16="http://schemas.microsoft.com/office/drawing/2014/main" xmlns="" id="{E1AC6967-6E50-0344-BA3F-46874CFFCC1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401" y="142964"/>
            <a:ext cx="10802938" cy="615950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994092AD-CACE-0C50-BE9D-26AD595AC1F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05" y="53974"/>
            <a:ext cx="775421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9073797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арта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ED44AFE9-7C6F-0C1D-816D-D91D05AC0F58}"/>
              </a:ext>
            </a:extLst>
          </p:cNvPr>
          <p:cNvGrpSpPr/>
          <p:nvPr userDrawn="1"/>
        </p:nvGrpSpPr>
        <p:grpSpPr>
          <a:xfrm>
            <a:off x="99351" y="5947153"/>
            <a:ext cx="12440314" cy="1230576"/>
            <a:chOff x="99350" y="5947152"/>
            <a:chExt cx="12440314" cy="1230576"/>
          </a:xfrm>
        </p:grpSpPr>
        <p:grpSp>
          <p:nvGrpSpPr>
            <p:cNvPr id="16" name="Группа 15">
              <a:extLst>
                <a:ext uri="{FF2B5EF4-FFF2-40B4-BE49-F238E27FC236}">
                  <a16:creationId xmlns:a16="http://schemas.microsoft.com/office/drawing/2014/main" xmlns="" id="{2EDCD074-98CB-B4BE-C796-4D2DFE74CAB0}"/>
                </a:ext>
              </a:extLst>
            </p:cNvPr>
            <p:cNvGrpSpPr/>
            <p:nvPr userDrawn="1"/>
          </p:nvGrpSpPr>
          <p:grpSpPr>
            <a:xfrm>
              <a:off x="99350" y="6514708"/>
              <a:ext cx="12440314" cy="663020"/>
              <a:chOff x="365238" y="5066997"/>
              <a:chExt cx="41343035" cy="2203421"/>
            </a:xfrm>
          </p:grpSpPr>
          <p:pic>
            <p:nvPicPr>
              <p:cNvPr id="17" name="Рисунок 16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A38588B6-19FC-160E-A192-2D591BC38FB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8684724" y="5066997"/>
                <a:ext cx="3915265" cy="2203421"/>
              </a:xfrm>
              <a:prstGeom prst="rect">
                <a:avLst/>
              </a:prstGeom>
            </p:spPr>
          </p:pic>
          <p:pic>
            <p:nvPicPr>
              <p:cNvPr id="18" name="Рисунок 17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ABD48FD3-A79F-01E6-D260-27D7A63511E7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flipH="1">
                <a:off x="4524981" y="5066998"/>
                <a:ext cx="3915266" cy="2203420"/>
              </a:xfrm>
              <a:prstGeom prst="rect">
                <a:avLst/>
              </a:prstGeom>
            </p:spPr>
          </p:pic>
          <p:pic>
            <p:nvPicPr>
              <p:cNvPr id="19" name="Рисунок 18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AB29DD20-512F-ED1C-08F2-4C6D919C270F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365238" y="5066998"/>
                <a:ext cx="3915266" cy="2203420"/>
              </a:xfrm>
              <a:prstGeom prst="rect">
                <a:avLst/>
              </a:prstGeom>
            </p:spPr>
          </p:pic>
          <p:pic>
            <p:nvPicPr>
              <p:cNvPr id="20" name="Рисунок 19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6DE9110D-C3FF-684B-00DE-100E8986E2E9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12844467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21" name="Рисунок 20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91E26584-F1E7-DA99-A7E9-BC2272DB2647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1700420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24" name="Рисунок 23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625AC937-BF91-CF04-89EE-0F67491FC265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flipH="1">
                <a:off x="2116394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33" name="Рисунок 32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9357B26D-F181-819E-3AC3-2B5CD1CABF1F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2532368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34" name="Рисунок 33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D4F547DC-DD99-65A3-C9DF-9F1983F289A5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flipH="1">
                <a:off x="2948342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35" name="Рисунок 34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22E7D81D-EBA5-F2A9-8035-A8430D9069D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33643171" y="5066997"/>
                <a:ext cx="3915266" cy="2203421"/>
              </a:xfrm>
              <a:prstGeom prst="rect">
                <a:avLst/>
              </a:prstGeom>
            </p:spPr>
          </p:pic>
          <p:pic>
            <p:nvPicPr>
              <p:cNvPr id="36" name="Рисунок 35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50FE7E9D-02C8-6274-F7BA-B7E32D181617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37793006" y="5066997"/>
                <a:ext cx="3915267" cy="2203421"/>
              </a:xfrm>
              <a:prstGeom prst="rect">
                <a:avLst/>
              </a:prstGeom>
            </p:spPr>
          </p:pic>
        </p:grpSp>
        <p:grpSp>
          <p:nvGrpSpPr>
            <p:cNvPr id="37" name="Группа 36">
              <a:extLst>
                <a:ext uri="{FF2B5EF4-FFF2-40B4-BE49-F238E27FC236}">
                  <a16:creationId xmlns:a16="http://schemas.microsoft.com/office/drawing/2014/main" xmlns="" id="{C369A2AE-BD4E-78E3-7B6A-7B1FD9D615E3}"/>
                </a:ext>
              </a:extLst>
            </p:cNvPr>
            <p:cNvGrpSpPr/>
            <p:nvPr userDrawn="1"/>
          </p:nvGrpSpPr>
          <p:grpSpPr>
            <a:xfrm>
              <a:off x="115620" y="5947152"/>
              <a:ext cx="12424043" cy="507776"/>
              <a:chOff x="77798" y="6588924"/>
              <a:chExt cx="15293384" cy="625048"/>
            </a:xfrm>
          </p:grpSpPr>
          <p:pic>
            <p:nvPicPr>
              <p:cNvPr id="38" name="Рисунок 37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51224240-0FA2-CDBD-5126-76E5C899AE5E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1261042" y="659347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39" name="Рисунок 38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1CEC576F-2A31-CEB1-1F1C-6E02B79DAE3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3627529" y="6593474"/>
                <a:ext cx="1094479" cy="615948"/>
              </a:xfrm>
              <a:prstGeom prst="rect">
                <a:avLst/>
              </a:prstGeom>
            </p:spPr>
          </p:pic>
          <p:pic>
            <p:nvPicPr>
              <p:cNvPr id="40" name="Рисунок 39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F3BD2F58-2BBB-7B85-7001-2FDB2039167E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77798" y="659347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41" name="Рисунок 40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8C995285-B61A-4198-EAC8-952BE2A3084C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2444286" y="6598024"/>
                <a:ext cx="1094484" cy="615948"/>
              </a:xfrm>
              <a:prstGeom prst="rect">
                <a:avLst/>
              </a:prstGeom>
            </p:spPr>
          </p:pic>
          <p:pic>
            <p:nvPicPr>
              <p:cNvPr id="42" name="Рисунок 41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2EBCE7F6-E33E-C69C-F27A-A2DA3857503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5994012" y="658892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43" name="Рисунок 42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31A367E0-A47A-8BAF-9FCB-9F57A8BD576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4810768" y="658892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44" name="Рисунок 43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2EAB1A0B-FDF0-49F6-4A55-7DB36D2A42EE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7177256" y="6593473"/>
                <a:ext cx="1094484" cy="615948"/>
              </a:xfrm>
              <a:prstGeom prst="rect">
                <a:avLst/>
              </a:prstGeom>
            </p:spPr>
          </p:pic>
          <p:pic>
            <p:nvPicPr>
              <p:cNvPr id="45" name="Рисунок 44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2860AD9E-471E-80E8-918D-84649E60601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10726981" y="6598024"/>
                <a:ext cx="1094479" cy="615948"/>
              </a:xfrm>
              <a:prstGeom prst="rect">
                <a:avLst/>
              </a:prstGeom>
            </p:spPr>
          </p:pic>
          <p:pic>
            <p:nvPicPr>
              <p:cNvPr id="46" name="Рисунок 45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D1C86CF9-729B-6D01-F2D8-55B6E917212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8360491" y="658892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47" name="Рисунок 46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9D1EE747-3AB2-24EA-50A2-1FC2101F35A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9543724" y="659347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48" name="Рисунок 47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7A75B64E-EED6-1355-0B09-209763380F2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11910189" y="6588924"/>
                <a:ext cx="1094481" cy="615950"/>
              </a:xfrm>
              <a:prstGeom prst="rect">
                <a:avLst/>
              </a:prstGeom>
            </p:spPr>
          </p:pic>
          <p:pic>
            <p:nvPicPr>
              <p:cNvPr id="49" name="Рисунок 48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0BC06378-BC21-A903-CEF2-21E7962DB00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13093446" y="6598022"/>
                <a:ext cx="1094479" cy="615948"/>
              </a:xfrm>
              <a:prstGeom prst="rect">
                <a:avLst/>
              </a:prstGeom>
            </p:spPr>
          </p:pic>
          <p:pic>
            <p:nvPicPr>
              <p:cNvPr id="50" name="Рисунок 49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8523A21E-E660-0109-9826-14BA8D947C7E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14276701" y="6588924"/>
                <a:ext cx="1094481" cy="615950"/>
              </a:xfrm>
              <a:prstGeom prst="rect">
                <a:avLst/>
              </a:prstGeom>
            </p:spPr>
          </p:pic>
        </p:grpSp>
      </p:grpSp>
      <p:sp>
        <p:nvSpPr>
          <p:cNvPr id="51" name="Номер слайда 5">
            <a:extLst>
              <a:ext uri="{FF2B5EF4-FFF2-40B4-BE49-F238E27FC236}">
                <a16:creationId xmlns:a16="http://schemas.microsoft.com/office/drawing/2014/main" xmlns="" id="{4C65E182-EAE1-B222-EF24-59C2CEFC4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9645" y="151774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2" name="Текст 11">
            <a:extLst>
              <a:ext uri="{FF2B5EF4-FFF2-40B4-BE49-F238E27FC236}">
                <a16:creationId xmlns:a16="http://schemas.microsoft.com/office/drawing/2014/main" xmlns="" id="{A93FC13F-DA0D-456C-11A4-113A70CA389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401" y="142964"/>
            <a:ext cx="10802938" cy="615950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DDE7833-29A9-4F17-A4E4-10698C09CDA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99001" y="1005694"/>
            <a:ext cx="7201990" cy="5965047"/>
          </a:xfrm>
        </p:spPr>
        <p:txBody>
          <a:bodyPr anchor="ctr"/>
          <a:lstStyle>
            <a:lvl1pPr marL="0" indent="0" algn="ctr">
              <a:buNone/>
              <a:defRPr b="1"/>
            </a:lvl1pPr>
          </a:lstStyle>
          <a:p>
            <a:pPr lvl="0"/>
            <a:r>
              <a:rPr lang="ru-RU" dirty="0"/>
              <a:t>КАРТА</a:t>
            </a:r>
          </a:p>
        </p:txBody>
      </p:sp>
      <p:sp>
        <p:nvSpPr>
          <p:cNvPr id="10" name="Текст 72">
            <a:extLst>
              <a:ext uri="{FF2B5EF4-FFF2-40B4-BE49-F238E27FC236}">
                <a16:creationId xmlns:a16="http://schemas.microsoft.com/office/drawing/2014/main" xmlns="" id="{CB8EB610-49D8-432A-8DFE-C959577008B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62851" y="999755"/>
            <a:ext cx="2436153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2" name="Текст 72">
            <a:extLst>
              <a:ext uri="{FF2B5EF4-FFF2-40B4-BE49-F238E27FC236}">
                <a16:creationId xmlns:a16="http://schemas.microsoft.com/office/drawing/2014/main" xmlns="" id="{DD225DD8-D7D6-4BE1-95F9-F080CA8C859F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62851" y="2230594"/>
            <a:ext cx="2436153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3" name="Текст 72">
            <a:extLst>
              <a:ext uri="{FF2B5EF4-FFF2-40B4-BE49-F238E27FC236}">
                <a16:creationId xmlns:a16="http://schemas.microsoft.com/office/drawing/2014/main" xmlns="" id="{92E4ABD3-EA2C-4E32-A22C-A04B6FA6EA7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62851" y="3461435"/>
            <a:ext cx="2436153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5" name="Текст 72">
            <a:extLst>
              <a:ext uri="{FF2B5EF4-FFF2-40B4-BE49-F238E27FC236}">
                <a16:creationId xmlns:a16="http://schemas.microsoft.com/office/drawing/2014/main" xmlns="" id="{104DD9A7-1409-4AD2-ADAB-781BB2EFA55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62851" y="4696966"/>
            <a:ext cx="2436153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6" name="Текст 72">
            <a:extLst>
              <a:ext uri="{FF2B5EF4-FFF2-40B4-BE49-F238E27FC236}">
                <a16:creationId xmlns:a16="http://schemas.microsoft.com/office/drawing/2014/main" xmlns="" id="{8BD34460-BACD-4642-97DE-D4B7000A7C2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62851" y="5932498"/>
            <a:ext cx="2436153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54" name="Текст 72">
            <a:extLst>
              <a:ext uri="{FF2B5EF4-FFF2-40B4-BE49-F238E27FC236}">
                <a16:creationId xmlns:a16="http://schemas.microsoft.com/office/drawing/2014/main" xmlns="" id="{11AA47DC-483F-50AE-FC38-B26B7685680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98415" y="999755"/>
            <a:ext cx="2436153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55" name="Текст 72">
            <a:extLst>
              <a:ext uri="{FF2B5EF4-FFF2-40B4-BE49-F238E27FC236}">
                <a16:creationId xmlns:a16="http://schemas.microsoft.com/office/drawing/2014/main" xmlns="" id="{309F91BC-601A-6FF9-A6FF-11AFE8D7C7E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898415" y="2230594"/>
            <a:ext cx="2436153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56" name="Текст 72">
            <a:extLst>
              <a:ext uri="{FF2B5EF4-FFF2-40B4-BE49-F238E27FC236}">
                <a16:creationId xmlns:a16="http://schemas.microsoft.com/office/drawing/2014/main" xmlns="" id="{AC4D4821-EC47-0D68-F8DD-A92749D32DE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898415" y="3461435"/>
            <a:ext cx="2436153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57" name="Текст 72">
            <a:extLst>
              <a:ext uri="{FF2B5EF4-FFF2-40B4-BE49-F238E27FC236}">
                <a16:creationId xmlns:a16="http://schemas.microsoft.com/office/drawing/2014/main" xmlns="" id="{3BB5FCF3-099E-EC43-36D1-41000732905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898415" y="4696966"/>
            <a:ext cx="2436153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58" name="Текст 72">
            <a:extLst>
              <a:ext uri="{FF2B5EF4-FFF2-40B4-BE49-F238E27FC236}">
                <a16:creationId xmlns:a16="http://schemas.microsoft.com/office/drawing/2014/main" xmlns="" id="{DD3C33A9-B7DA-906D-72E8-840E47BE95B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898415" y="5932498"/>
            <a:ext cx="2436153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FA3406E-E171-22D8-B53D-C12251CC0D0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05" y="53974"/>
            <a:ext cx="775421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596519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арта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>
            <a:extLst>
              <a:ext uri="{FF2B5EF4-FFF2-40B4-BE49-F238E27FC236}">
                <a16:creationId xmlns:a16="http://schemas.microsoft.com/office/drawing/2014/main" xmlns="" id="{A83C39CD-7BD4-A520-09B7-FC65CAB4C6EA}"/>
              </a:ext>
            </a:extLst>
          </p:cNvPr>
          <p:cNvGrpSpPr/>
          <p:nvPr userDrawn="1"/>
        </p:nvGrpSpPr>
        <p:grpSpPr>
          <a:xfrm>
            <a:off x="99351" y="5947153"/>
            <a:ext cx="12440314" cy="1230576"/>
            <a:chOff x="99350" y="5947152"/>
            <a:chExt cx="12440314" cy="1230576"/>
          </a:xfrm>
        </p:grpSpPr>
        <p:grpSp>
          <p:nvGrpSpPr>
            <p:cNvPr id="18" name="Группа 17">
              <a:extLst>
                <a:ext uri="{FF2B5EF4-FFF2-40B4-BE49-F238E27FC236}">
                  <a16:creationId xmlns:a16="http://schemas.microsoft.com/office/drawing/2014/main" xmlns="" id="{DF7B188F-BD36-64A9-8DA9-FC737006CAF3}"/>
                </a:ext>
              </a:extLst>
            </p:cNvPr>
            <p:cNvGrpSpPr/>
            <p:nvPr userDrawn="1"/>
          </p:nvGrpSpPr>
          <p:grpSpPr>
            <a:xfrm>
              <a:off x="99350" y="6514708"/>
              <a:ext cx="12440314" cy="663020"/>
              <a:chOff x="365238" y="5066997"/>
              <a:chExt cx="41343035" cy="2203421"/>
            </a:xfrm>
          </p:grpSpPr>
          <p:pic>
            <p:nvPicPr>
              <p:cNvPr id="33" name="Рисунок 32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F16851F8-014B-2995-DDB9-7AFF131ABF1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8684724" y="5066997"/>
                <a:ext cx="3915265" cy="2203421"/>
              </a:xfrm>
              <a:prstGeom prst="rect">
                <a:avLst/>
              </a:prstGeom>
            </p:spPr>
          </p:pic>
          <p:pic>
            <p:nvPicPr>
              <p:cNvPr id="34" name="Рисунок 33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97C7D271-B580-A9B9-C0B3-18D34E70EB33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flipH="1">
                <a:off x="4524981" y="5066998"/>
                <a:ext cx="3915266" cy="2203420"/>
              </a:xfrm>
              <a:prstGeom prst="rect">
                <a:avLst/>
              </a:prstGeom>
            </p:spPr>
          </p:pic>
          <p:pic>
            <p:nvPicPr>
              <p:cNvPr id="35" name="Рисунок 34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6DB45C51-F312-95AF-3779-24A4960E3B4D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365238" y="5066998"/>
                <a:ext cx="3915266" cy="2203420"/>
              </a:xfrm>
              <a:prstGeom prst="rect">
                <a:avLst/>
              </a:prstGeom>
            </p:spPr>
          </p:pic>
          <p:pic>
            <p:nvPicPr>
              <p:cNvPr id="36" name="Рисунок 35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F7A191D0-1F1B-B680-3204-0BAF21AE5047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12844467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37" name="Рисунок 36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E91ED246-0A83-9CB2-0FBF-3EE69BE1D5B9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1700420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38" name="Рисунок 37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6B5AB13F-54D2-4CF9-CEAA-2C66F4E675E5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flipH="1">
                <a:off x="2116394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39" name="Рисунок 38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11C166FF-ECCC-FB50-30D6-4673921F8B12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2532368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40" name="Рисунок 39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B202DAD8-F0FA-35B0-ADE1-A7596F3EA93F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flipH="1">
                <a:off x="2948342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41" name="Рисунок 40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195FEAA4-DCAC-928D-7480-AA84CECC013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33643171" y="5066997"/>
                <a:ext cx="3915266" cy="2203421"/>
              </a:xfrm>
              <a:prstGeom prst="rect">
                <a:avLst/>
              </a:prstGeom>
            </p:spPr>
          </p:pic>
          <p:pic>
            <p:nvPicPr>
              <p:cNvPr id="42" name="Рисунок 41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D6396C17-6250-9671-1BBB-F929959DF898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37793006" y="5066997"/>
                <a:ext cx="3915267" cy="2203421"/>
              </a:xfrm>
              <a:prstGeom prst="rect">
                <a:avLst/>
              </a:prstGeom>
            </p:spPr>
          </p:pic>
        </p:grpSp>
        <p:grpSp>
          <p:nvGrpSpPr>
            <p:cNvPr id="19" name="Группа 18">
              <a:extLst>
                <a:ext uri="{FF2B5EF4-FFF2-40B4-BE49-F238E27FC236}">
                  <a16:creationId xmlns:a16="http://schemas.microsoft.com/office/drawing/2014/main" xmlns="" id="{B2B8EEBB-10CB-B924-0552-0707A0CA6EB0}"/>
                </a:ext>
              </a:extLst>
            </p:cNvPr>
            <p:cNvGrpSpPr/>
            <p:nvPr userDrawn="1"/>
          </p:nvGrpSpPr>
          <p:grpSpPr>
            <a:xfrm>
              <a:off x="115620" y="5947152"/>
              <a:ext cx="12424043" cy="507776"/>
              <a:chOff x="77798" y="6588924"/>
              <a:chExt cx="15293384" cy="625048"/>
            </a:xfrm>
          </p:grpSpPr>
          <p:pic>
            <p:nvPicPr>
              <p:cNvPr id="20" name="Рисунок 19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B58B2F27-A928-C2D9-409E-CB6EA8C3D21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1261042" y="659347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21" name="Рисунок 20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5DF92C29-07C4-4765-C22C-E85236B9163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3627529" y="6593474"/>
                <a:ext cx="1094479" cy="615948"/>
              </a:xfrm>
              <a:prstGeom prst="rect">
                <a:avLst/>
              </a:prstGeom>
            </p:spPr>
          </p:pic>
          <p:pic>
            <p:nvPicPr>
              <p:cNvPr id="22" name="Рисунок 21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A0482A55-A5A2-F420-E54D-E6B1AD9E35FE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77798" y="659347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23" name="Рисунок 22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032A7054-65DA-55DC-B92A-BBF3F6301286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2444286" y="6598024"/>
                <a:ext cx="1094484" cy="615948"/>
              </a:xfrm>
              <a:prstGeom prst="rect">
                <a:avLst/>
              </a:prstGeom>
            </p:spPr>
          </p:pic>
          <p:pic>
            <p:nvPicPr>
              <p:cNvPr id="24" name="Рисунок 23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1F460642-C397-54BD-A2D2-C22065CC0AFC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5994012" y="658892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25" name="Рисунок 24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5A14DD16-5C04-F2AD-219E-F4FF290E189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4810768" y="658892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26" name="Рисунок 25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AE7EB614-A13F-6931-A6EE-4A6D5A2F44CE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7177256" y="6593473"/>
                <a:ext cx="1094484" cy="615948"/>
              </a:xfrm>
              <a:prstGeom prst="rect">
                <a:avLst/>
              </a:prstGeom>
            </p:spPr>
          </p:pic>
          <p:pic>
            <p:nvPicPr>
              <p:cNvPr id="27" name="Рисунок 26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93B4BF35-253D-0B9D-C6BA-E86F6EDF4E9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10726981" y="6598024"/>
                <a:ext cx="1094479" cy="615948"/>
              </a:xfrm>
              <a:prstGeom prst="rect">
                <a:avLst/>
              </a:prstGeom>
            </p:spPr>
          </p:pic>
          <p:pic>
            <p:nvPicPr>
              <p:cNvPr id="28" name="Рисунок 27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4833A11F-D310-9A98-1328-833E55BD21A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8360491" y="658892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29" name="Рисунок 28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89206CF7-B28B-214B-BB24-1CFE21C0B488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9543724" y="659347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30" name="Рисунок 29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CD090099-3499-B53D-8E11-F3AC64D3371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11910189" y="6588924"/>
                <a:ext cx="1094481" cy="615950"/>
              </a:xfrm>
              <a:prstGeom prst="rect">
                <a:avLst/>
              </a:prstGeom>
            </p:spPr>
          </p:pic>
          <p:pic>
            <p:nvPicPr>
              <p:cNvPr id="31" name="Рисунок 30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B1984569-BF92-B3F0-1DEB-BE6DA22C883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13093446" y="6598022"/>
                <a:ext cx="1094479" cy="615948"/>
              </a:xfrm>
              <a:prstGeom prst="rect">
                <a:avLst/>
              </a:prstGeom>
            </p:spPr>
          </p:pic>
          <p:pic>
            <p:nvPicPr>
              <p:cNvPr id="32" name="Рисунок 31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30AB222D-016D-82CF-8811-53BBE4362BC3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14276701" y="6588924"/>
                <a:ext cx="1094481" cy="615950"/>
              </a:xfrm>
              <a:prstGeom prst="rect">
                <a:avLst/>
              </a:prstGeom>
            </p:spPr>
          </p:pic>
        </p:grpSp>
      </p:grpSp>
      <p:sp>
        <p:nvSpPr>
          <p:cNvPr id="43" name="Номер слайда 5">
            <a:extLst>
              <a:ext uri="{FF2B5EF4-FFF2-40B4-BE49-F238E27FC236}">
                <a16:creationId xmlns:a16="http://schemas.microsoft.com/office/drawing/2014/main" xmlns="" id="{8DB24829-630D-5DDC-6BD4-8FC9DE222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9645" y="151774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44" name="Текст 11">
            <a:extLst>
              <a:ext uri="{FF2B5EF4-FFF2-40B4-BE49-F238E27FC236}">
                <a16:creationId xmlns:a16="http://schemas.microsoft.com/office/drawing/2014/main" xmlns="" id="{5AC71CF4-23A5-6218-D064-25CA52C27BB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401" y="142964"/>
            <a:ext cx="10802938" cy="615950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DDE7833-29A9-4F17-A4E4-10698C09CDA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966250" y="837199"/>
            <a:ext cx="6680618" cy="6133542"/>
          </a:xfrm>
        </p:spPr>
        <p:txBody>
          <a:bodyPr anchor="ctr"/>
          <a:lstStyle>
            <a:lvl1pPr marL="0" indent="0" algn="ctr">
              <a:buNone/>
              <a:defRPr b="1"/>
            </a:lvl1pPr>
          </a:lstStyle>
          <a:p>
            <a:pPr lvl="0"/>
            <a:r>
              <a:rPr lang="ru-RU" dirty="0"/>
              <a:t>КАРТА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C9EDCE5-1766-4120-8541-0B5AA6682CBC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262501" y="836932"/>
            <a:ext cx="2436326" cy="6134076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ru-RU" dirty="0"/>
              <a:t>Таблица или диаграмма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xmlns="" id="{F6E2B295-3CAF-4429-B30E-CC6978E45577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9900989" y="836656"/>
            <a:ext cx="2436500" cy="6134352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ru-RU" dirty="0"/>
              <a:t>Объект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F3D35D27-619D-3EB5-F754-601A5EF1A41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05" y="53974"/>
            <a:ext cx="775421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28931519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иаграммы и таблиц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50568900-C6F5-43EC-AF22-B02DEBF7A491}"/>
              </a:ext>
            </a:extLst>
          </p:cNvPr>
          <p:cNvSpPr/>
          <p:nvPr userDrawn="1"/>
        </p:nvSpPr>
        <p:spPr>
          <a:xfrm>
            <a:off x="2" y="0"/>
            <a:ext cx="4374200" cy="727233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77" dirty="0"/>
          </a:p>
        </p:txBody>
      </p:sp>
      <p:sp>
        <p:nvSpPr>
          <p:cNvPr id="29" name="Диаграмма 28">
            <a:extLst>
              <a:ext uri="{FF2B5EF4-FFF2-40B4-BE49-F238E27FC236}">
                <a16:creationId xmlns:a16="http://schemas.microsoft.com/office/drawing/2014/main" xmlns="" id="{2A3051F3-4DAD-40A5-94E6-DCC5136A106C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262503" y="892587"/>
            <a:ext cx="3811168" cy="6187842"/>
          </a:xfrm>
        </p:spPr>
        <p:txBody>
          <a:bodyPr anchor="ctr"/>
          <a:lstStyle>
            <a:lvl1pPr marL="0" indent="0" algn="ctr">
              <a:buNone/>
              <a:defRPr b="1">
                <a:latin typeface="+mj-lt"/>
              </a:defRPr>
            </a:lvl1pPr>
          </a:lstStyle>
          <a:p>
            <a:r>
              <a:rPr lang="ru-RU" dirty="0"/>
              <a:t>Диаграмма</a:t>
            </a:r>
          </a:p>
        </p:txBody>
      </p:sp>
      <p:sp>
        <p:nvSpPr>
          <p:cNvPr id="35" name="Объект 34">
            <a:extLst>
              <a:ext uri="{FF2B5EF4-FFF2-40B4-BE49-F238E27FC236}">
                <a16:creationId xmlns:a16="http://schemas.microsoft.com/office/drawing/2014/main" xmlns="" id="{AF08439C-3654-4366-AF8A-5DB1B641B67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79061" y="3892049"/>
            <a:ext cx="3740621" cy="318838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6" name="Объект 34">
            <a:extLst>
              <a:ext uri="{FF2B5EF4-FFF2-40B4-BE49-F238E27FC236}">
                <a16:creationId xmlns:a16="http://schemas.microsoft.com/office/drawing/2014/main" xmlns="" id="{FA87333D-0D13-4A1F-91D6-6AF3D77EE13B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8724537" y="3892049"/>
            <a:ext cx="3612605" cy="318838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8" name="Объект 37">
            <a:extLst>
              <a:ext uri="{FF2B5EF4-FFF2-40B4-BE49-F238E27FC236}">
                <a16:creationId xmlns:a16="http://schemas.microsoft.com/office/drawing/2014/main" xmlns="" id="{A041F04E-0A39-44C8-A4BC-87E587A9156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679062" y="892587"/>
            <a:ext cx="7658429" cy="274358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xmlns="" id="{F4EA5A72-2F42-AAC6-B26F-AEE1AE9EA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9645" y="151774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Текст 11">
            <a:extLst>
              <a:ext uri="{FF2B5EF4-FFF2-40B4-BE49-F238E27FC236}">
                <a16:creationId xmlns:a16="http://schemas.microsoft.com/office/drawing/2014/main" xmlns="" id="{140E2418-A974-0C60-C78D-F470739B183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401" y="142964"/>
            <a:ext cx="10802938" cy="615950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19D2A556-820C-1348-810E-F21642C0197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05" y="53974"/>
            <a:ext cx="775421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71872777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FD5B8359-A366-45C9-AB52-85626E279DC1}"/>
              </a:ext>
            </a:extLst>
          </p:cNvPr>
          <p:cNvSpPr/>
          <p:nvPr userDrawn="1"/>
        </p:nvSpPr>
        <p:spPr>
          <a:xfrm>
            <a:off x="8644647" y="1"/>
            <a:ext cx="3955343" cy="72723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77" dirty="0"/>
          </a:p>
        </p:txBody>
      </p:sp>
      <p:sp>
        <p:nvSpPr>
          <p:cNvPr id="28" name="Прямоугольник: скругленные верхние углы 27">
            <a:extLst>
              <a:ext uri="{FF2B5EF4-FFF2-40B4-BE49-F238E27FC236}">
                <a16:creationId xmlns:a16="http://schemas.microsoft.com/office/drawing/2014/main" xmlns="" id="{7C759910-4A86-90FB-8126-03F6346A106D}"/>
              </a:ext>
            </a:extLst>
          </p:cNvPr>
          <p:cNvSpPr/>
          <p:nvPr userDrawn="1"/>
        </p:nvSpPr>
        <p:spPr>
          <a:xfrm flipV="1">
            <a:off x="9422288" y="0"/>
            <a:ext cx="2400061" cy="2049294"/>
          </a:xfrm>
          <a:prstGeom prst="round2Same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40B55CE-B6D2-4930-ACE0-B9999B0BE4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164" y="2201257"/>
            <a:ext cx="7438854" cy="1235576"/>
          </a:xfrm>
        </p:spPr>
        <p:txBody>
          <a:bodyPr anchor="ctr">
            <a:normAutofit/>
          </a:bodyPr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Тема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DFBD256-29E3-4AB1-A442-C518037EBA2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164" y="3984668"/>
            <a:ext cx="7438854" cy="38718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22" indent="0" algn="ctr">
              <a:buNone/>
              <a:defRPr sz="2000"/>
            </a:lvl2pPr>
            <a:lvl3pPr marL="914442" indent="0" algn="ctr">
              <a:buNone/>
              <a:defRPr sz="1800"/>
            </a:lvl3pPr>
            <a:lvl4pPr marL="1371664" indent="0" algn="ctr">
              <a:buNone/>
              <a:defRPr sz="1600"/>
            </a:lvl4pPr>
            <a:lvl5pPr marL="1828885" indent="0" algn="ctr">
              <a:buNone/>
              <a:defRPr sz="1600"/>
            </a:lvl5pPr>
            <a:lvl6pPr marL="2286106" indent="0" algn="ctr">
              <a:buNone/>
              <a:defRPr sz="1600"/>
            </a:lvl6pPr>
            <a:lvl7pPr marL="2743327" indent="0" algn="ctr">
              <a:buNone/>
              <a:defRPr sz="1600"/>
            </a:lvl7pPr>
            <a:lvl8pPr marL="3200548" indent="0" algn="ctr">
              <a:buNone/>
              <a:defRPr sz="1600"/>
            </a:lvl8pPr>
            <a:lvl9pPr marL="3657770" indent="0" algn="ctr">
              <a:buNone/>
              <a:defRPr sz="1600"/>
            </a:lvl9pPr>
          </a:lstStyle>
          <a:p>
            <a:r>
              <a:rPr lang="ru-RU" dirty="0"/>
              <a:t>ФИО</a:t>
            </a:r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xmlns="" id="{BAA795F9-4938-46CC-82FE-4C6038D93B2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164" y="4453643"/>
            <a:ext cx="7438854" cy="38718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 b="1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ru-RU" dirty="0"/>
              <a:t>Должность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xmlns="" id="{F01326C9-F802-4223-B0AD-C89A40BCAA0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51328" y="6718868"/>
            <a:ext cx="2342810" cy="38718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 b="1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ru-RU" dirty="0"/>
              <a:t>Год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E68C85E2-CD7B-B04F-1297-CFD5CC475E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20000"/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029318" y="4124517"/>
            <a:ext cx="2570670" cy="1449340"/>
          </a:xfrm>
          <a:prstGeom prst="rect">
            <a:avLst/>
          </a:prstGeom>
        </p:spPr>
      </p:pic>
      <p:pic>
        <p:nvPicPr>
          <p:cNvPr id="23" name="Рисунок 22" descr="Изображение выглядит как текст, тарелка, посуда, обеденный сервиз&#10;&#10;Автоматически созданное описание">
            <a:extLst>
              <a:ext uri="{FF2B5EF4-FFF2-40B4-BE49-F238E27FC236}">
                <a16:creationId xmlns:a16="http://schemas.microsoft.com/office/drawing/2014/main" xmlns="" id="{0B28D3EA-3806-5DE0-207F-F05E0D1D823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alphaModFix amt="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>
            <a:off x="10024654" y="5717021"/>
            <a:ext cx="2575334" cy="1449339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xmlns="" id="{5BED9D5A-222D-175B-20C5-99D0D81A2DE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alphaModFix amt="20000"/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2018" t="2180" r="554" b="-2180"/>
          <a:stretch/>
        </p:blipFill>
        <p:spPr>
          <a:xfrm flipV="1">
            <a:off x="8644645" y="4130113"/>
            <a:ext cx="1219200" cy="1449338"/>
          </a:xfrm>
          <a:prstGeom prst="rect">
            <a:avLst/>
          </a:prstGeom>
        </p:spPr>
      </p:pic>
      <p:pic>
        <p:nvPicPr>
          <p:cNvPr id="25" name="Рисунок 24" descr="Изображение выглядит как текст, тарелка, посуда, обеденный сервиз&#10;&#10;Автоматически созданное описание">
            <a:extLst>
              <a:ext uri="{FF2B5EF4-FFF2-40B4-BE49-F238E27FC236}">
                <a16:creationId xmlns:a16="http://schemas.microsoft.com/office/drawing/2014/main" xmlns="" id="{0BBCC6F6-B9E7-2348-1A6C-86159E1A5BC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lum bright="70000" contrast="-70000"/>
            <a:alphaModFix amt="5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" r="52656"/>
          <a:stretch/>
        </p:blipFill>
        <p:spPr>
          <a:xfrm flipH="1">
            <a:off x="8644646" y="5717021"/>
            <a:ext cx="1219202" cy="1449338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B1A8872-BF4B-5E62-382F-AF82D12EA11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021283" y="206374"/>
            <a:ext cx="1212154" cy="1593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07290535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ллюстраци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xmlns="" id="{9B6037FE-0B2B-19EB-A91A-5ED331EB348D}"/>
              </a:ext>
            </a:extLst>
          </p:cNvPr>
          <p:cNvSpPr/>
          <p:nvPr userDrawn="1"/>
        </p:nvSpPr>
        <p:spPr>
          <a:xfrm>
            <a:off x="1" y="0"/>
            <a:ext cx="6299994" cy="7272338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4400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0FF57ED-5248-4069-BCDC-A92A68F947E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847" y="1020928"/>
            <a:ext cx="5761522" cy="598206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ru-RU" dirty="0"/>
              <a:t>Фотокарточка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EC3C7B81-5254-4DE1-A1DD-F12B5A87C07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549371" y="1020928"/>
            <a:ext cx="5788119" cy="277011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ru-RU" dirty="0"/>
              <a:t>Текст</a:t>
            </a:r>
          </a:p>
        </p:txBody>
      </p:sp>
      <p:sp>
        <p:nvSpPr>
          <p:cNvPr id="14" name="Объект 4">
            <a:extLst>
              <a:ext uri="{FF2B5EF4-FFF2-40B4-BE49-F238E27FC236}">
                <a16:creationId xmlns:a16="http://schemas.microsoft.com/office/drawing/2014/main" xmlns="" id="{0DAA23D1-C840-4082-BD31-259B211FBFD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549371" y="4094060"/>
            <a:ext cx="5788119" cy="290893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ru-RU" dirty="0"/>
              <a:t>Объект</a:t>
            </a:r>
          </a:p>
        </p:txBody>
      </p:sp>
      <p:sp>
        <p:nvSpPr>
          <p:cNvPr id="13" name="Номер слайда 5">
            <a:extLst>
              <a:ext uri="{FF2B5EF4-FFF2-40B4-BE49-F238E27FC236}">
                <a16:creationId xmlns:a16="http://schemas.microsoft.com/office/drawing/2014/main" xmlns="" id="{49B68C33-D1EC-912B-DFDF-4BA892C6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9645" y="151774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5" name="Текст 11">
            <a:extLst>
              <a:ext uri="{FF2B5EF4-FFF2-40B4-BE49-F238E27FC236}">
                <a16:creationId xmlns:a16="http://schemas.microsoft.com/office/drawing/2014/main" xmlns="" id="{7C3B651F-5BC3-36FC-23AB-D1A26378E89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401" y="142964"/>
            <a:ext cx="10802938" cy="615950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636CD31F-3B62-BBD6-49C9-6F3ED422A0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05" y="53974"/>
            <a:ext cx="775421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82490702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Иллюстраци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xmlns="" id="{C5E89F5E-2B0E-3F53-76DB-5415BD826974}"/>
              </a:ext>
            </a:extLst>
          </p:cNvPr>
          <p:cNvSpPr/>
          <p:nvPr userDrawn="1"/>
        </p:nvSpPr>
        <p:spPr>
          <a:xfrm>
            <a:off x="6299995" y="0"/>
            <a:ext cx="6299994" cy="7272338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4400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0FF57ED-5248-4069-BCDC-A92A68F947E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569231" y="994838"/>
            <a:ext cx="5761522" cy="600815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ru-RU" dirty="0"/>
              <a:t>Фотокарточка</a:t>
            </a:r>
          </a:p>
        </p:txBody>
      </p:sp>
      <p:sp>
        <p:nvSpPr>
          <p:cNvPr id="10" name="Текст 72">
            <a:extLst>
              <a:ext uri="{FF2B5EF4-FFF2-40B4-BE49-F238E27FC236}">
                <a16:creationId xmlns:a16="http://schemas.microsoft.com/office/drawing/2014/main" xmlns="" id="{23A8BD54-33A9-49C5-BC87-A485EE7A7E6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263975" y="994839"/>
            <a:ext cx="4766786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11" name="Объект 9">
            <a:extLst>
              <a:ext uri="{FF2B5EF4-FFF2-40B4-BE49-F238E27FC236}">
                <a16:creationId xmlns:a16="http://schemas.microsoft.com/office/drawing/2014/main" xmlns="" id="{947B49DF-0AFC-4B25-A0A4-03796D7802B9}"/>
              </a:ext>
            </a:extLst>
          </p:cNvPr>
          <p:cNvSpPr>
            <a:spLocks noGrp="1"/>
          </p:cNvSpPr>
          <p:nvPr>
            <p:ph sz="quarter" idx="52" hasCustomPrompt="1"/>
          </p:nvPr>
        </p:nvSpPr>
        <p:spPr>
          <a:xfrm>
            <a:off x="5016856" y="995205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12" name="Текст 2">
            <a:extLst>
              <a:ext uri="{FF2B5EF4-FFF2-40B4-BE49-F238E27FC236}">
                <a16:creationId xmlns:a16="http://schemas.microsoft.com/office/drawing/2014/main" xmlns="" id="{53273896-1A22-4B50-A269-4DA4795E7E09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262850" y="995188"/>
            <a:ext cx="1000779" cy="1028564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13" name="Текст 72">
            <a:extLst>
              <a:ext uri="{FF2B5EF4-FFF2-40B4-BE49-F238E27FC236}">
                <a16:creationId xmlns:a16="http://schemas.microsoft.com/office/drawing/2014/main" xmlns="" id="{37BD9CAB-82A8-45BC-A7FA-AC023463D97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263975" y="2237852"/>
            <a:ext cx="4766786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14" name="Объект 9">
            <a:extLst>
              <a:ext uri="{FF2B5EF4-FFF2-40B4-BE49-F238E27FC236}">
                <a16:creationId xmlns:a16="http://schemas.microsoft.com/office/drawing/2014/main" xmlns="" id="{59F6CF4E-BB99-43AF-84F5-1D5C1872759E}"/>
              </a:ext>
            </a:extLst>
          </p:cNvPr>
          <p:cNvSpPr>
            <a:spLocks noGrp="1"/>
          </p:cNvSpPr>
          <p:nvPr>
            <p:ph sz="quarter" idx="64" hasCustomPrompt="1"/>
          </p:nvPr>
        </p:nvSpPr>
        <p:spPr>
          <a:xfrm>
            <a:off x="5016856" y="2238219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15" name="Текст 2">
            <a:extLst>
              <a:ext uri="{FF2B5EF4-FFF2-40B4-BE49-F238E27FC236}">
                <a16:creationId xmlns:a16="http://schemas.microsoft.com/office/drawing/2014/main" xmlns="" id="{EC1FD1F3-C73F-46CA-B12A-A0CCCAF07AF9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262850" y="2238202"/>
            <a:ext cx="1000779" cy="1028564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16" name="Текст 72">
            <a:extLst>
              <a:ext uri="{FF2B5EF4-FFF2-40B4-BE49-F238E27FC236}">
                <a16:creationId xmlns:a16="http://schemas.microsoft.com/office/drawing/2014/main" xmlns="" id="{792AC303-B9F3-4CE6-9594-FC4F83CDE3FF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1263975" y="3480866"/>
            <a:ext cx="4766786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17" name="Объект 9">
            <a:extLst>
              <a:ext uri="{FF2B5EF4-FFF2-40B4-BE49-F238E27FC236}">
                <a16:creationId xmlns:a16="http://schemas.microsoft.com/office/drawing/2014/main" xmlns="" id="{F08A92F1-5C49-4DBA-953A-6ED24CD8DFE1}"/>
              </a:ext>
            </a:extLst>
          </p:cNvPr>
          <p:cNvSpPr>
            <a:spLocks noGrp="1"/>
          </p:cNvSpPr>
          <p:nvPr>
            <p:ph sz="quarter" idx="67" hasCustomPrompt="1"/>
          </p:nvPr>
        </p:nvSpPr>
        <p:spPr>
          <a:xfrm>
            <a:off x="5016856" y="3481231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18" name="Текст 2">
            <a:extLst>
              <a:ext uri="{FF2B5EF4-FFF2-40B4-BE49-F238E27FC236}">
                <a16:creationId xmlns:a16="http://schemas.microsoft.com/office/drawing/2014/main" xmlns="" id="{8188D9A5-9EFE-4256-8614-97EEF79299D1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262850" y="3481214"/>
            <a:ext cx="1000779" cy="1028564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19" name="Текст 72">
            <a:extLst>
              <a:ext uri="{FF2B5EF4-FFF2-40B4-BE49-F238E27FC236}">
                <a16:creationId xmlns:a16="http://schemas.microsoft.com/office/drawing/2014/main" xmlns="" id="{0F90B53F-3A53-4C26-A63E-1A96FC520188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257583" y="4727462"/>
            <a:ext cx="4766786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0" name="Объект 9">
            <a:extLst>
              <a:ext uri="{FF2B5EF4-FFF2-40B4-BE49-F238E27FC236}">
                <a16:creationId xmlns:a16="http://schemas.microsoft.com/office/drawing/2014/main" xmlns="" id="{7EE79B0D-EBC0-4209-9BCC-806EDE71D225}"/>
              </a:ext>
            </a:extLst>
          </p:cNvPr>
          <p:cNvSpPr>
            <a:spLocks noGrp="1"/>
          </p:cNvSpPr>
          <p:nvPr>
            <p:ph sz="quarter" idx="70" hasCustomPrompt="1"/>
          </p:nvPr>
        </p:nvSpPr>
        <p:spPr>
          <a:xfrm>
            <a:off x="5010466" y="4727829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21" name="Текст 2">
            <a:extLst>
              <a:ext uri="{FF2B5EF4-FFF2-40B4-BE49-F238E27FC236}">
                <a16:creationId xmlns:a16="http://schemas.microsoft.com/office/drawing/2014/main" xmlns="" id="{C25E1F0B-BB3E-44F6-966A-36A48DE94EB3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256460" y="4727812"/>
            <a:ext cx="1000779" cy="1028564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22" name="Текст 72">
            <a:extLst>
              <a:ext uri="{FF2B5EF4-FFF2-40B4-BE49-F238E27FC236}">
                <a16:creationId xmlns:a16="http://schemas.microsoft.com/office/drawing/2014/main" xmlns="" id="{6944797E-5D9E-4CE5-9C5D-AD401FE25CE7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1257583" y="5974059"/>
            <a:ext cx="4766786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3" name="Текст 2">
            <a:extLst>
              <a:ext uri="{FF2B5EF4-FFF2-40B4-BE49-F238E27FC236}">
                <a16:creationId xmlns:a16="http://schemas.microsoft.com/office/drawing/2014/main" xmlns="" id="{DA23764F-0591-4217-BB63-E47A532D7EB2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256460" y="5974408"/>
            <a:ext cx="1000779" cy="1028564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001</a:t>
            </a:r>
          </a:p>
        </p:txBody>
      </p:sp>
      <p:sp>
        <p:nvSpPr>
          <p:cNvPr id="24" name="Объект 9">
            <a:extLst>
              <a:ext uri="{FF2B5EF4-FFF2-40B4-BE49-F238E27FC236}">
                <a16:creationId xmlns:a16="http://schemas.microsoft.com/office/drawing/2014/main" xmlns="" id="{B0637421-C620-413E-882D-6287A55FFF3B}"/>
              </a:ext>
            </a:extLst>
          </p:cNvPr>
          <p:cNvSpPr>
            <a:spLocks noGrp="1"/>
          </p:cNvSpPr>
          <p:nvPr>
            <p:ph sz="quarter" idx="74" hasCustomPrompt="1"/>
          </p:nvPr>
        </p:nvSpPr>
        <p:spPr>
          <a:xfrm>
            <a:off x="5010466" y="5974408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30" name="Номер слайда 5">
            <a:extLst>
              <a:ext uri="{FF2B5EF4-FFF2-40B4-BE49-F238E27FC236}">
                <a16:creationId xmlns:a16="http://schemas.microsoft.com/office/drawing/2014/main" xmlns="" id="{67A90E03-F412-9EFD-D3E5-BB369AE2A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9645" y="151774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1" name="Текст 11">
            <a:extLst>
              <a:ext uri="{FF2B5EF4-FFF2-40B4-BE49-F238E27FC236}">
                <a16:creationId xmlns:a16="http://schemas.microsoft.com/office/drawing/2014/main" xmlns="" id="{A19CC4F8-C9C3-A4F9-70D8-FD5F868D35F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401" y="142964"/>
            <a:ext cx="10802938" cy="615950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1AA80222-4013-09F5-F0FA-48D0F28C4D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05" y="53974"/>
            <a:ext cx="775421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30248986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Иллюстраци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xmlns="" id="{57225664-79AD-A146-FCF1-61B73E58DE02}"/>
              </a:ext>
            </a:extLst>
          </p:cNvPr>
          <p:cNvSpPr/>
          <p:nvPr userDrawn="1"/>
        </p:nvSpPr>
        <p:spPr>
          <a:xfrm>
            <a:off x="6299995" y="0"/>
            <a:ext cx="6299994" cy="7272338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4400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0FF57ED-5248-4069-BCDC-A92A68F947E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569231" y="976746"/>
            <a:ext cx="5761522" cy="602624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ru-RU" dirty="0"/>
              <a:t>Фотокарточка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93EEA0C-A726-4F19-AC8E-5CBE1D182BAD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499" y="976748"/>
            <a:ext cx="2762811" cy="26463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ru-RU" dirty="0"/>
              <a:t>Диаграмма</a:t>
            </a:r>
          </a:p>
        </p:txBody>
      </p:sp>
      <p:sp>
        <p:nvSpPr>
          <p:cNvPr id="25" name="Объект 3">
            <a:extLst>
              <a:ext uri="{FF2B5EF4-FFF2-40B4-BE49-F238E27FC236}">
                <a16:creationId xmlns:a16="http://schemas.microsoft.com/office/drawing/2014/main" xmlns="" id="{A007F0BC-E5A3-403B-AAE2-06D87C578DE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294544" y="976748"/>
            <a:ext cx="2762811" cy="26463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ru-RU" dirty="0"/>
              <a:t>Диаграмма</a:t>
            </a:r>
          </a:p>
        </p:txBody>
      </p:sp>
      <p:sp>
        <p:nvSpPr>
          <p:cNvPr id="27" name="Объект 3">
            <a:extLst>
              <a:ext uri="{FF2B5EF4-FFF2-40B4-BE49-F238E27FC236}">
                <a16:creationId xmlns:a16="http://schemas.microsoft.com/office/drawing/2014/main" xmlns="" id="{0B1222FC-D175-40BF-8557-F8FB6CF66967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62500" y="3840904"/>
            <a:ext cx="5794855" cy="31620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ru-RU" dirty="0"/>
              <a:t>Текст</a:t>
            </a:r>
          </a:p>
        </p:txBody>
      </p:sp>
      <p:sp>
        <p:nvSpPr>
          <p:cNvPr id="14" name="Номер слайда 5">
            <a:extLst>
              <a:ext uri="{FF2B5EF4-FFF2-40B4-BE49-F238E27FC236}">
                <a16:creationId xmlns:a16="http://schemas.microsoft.com/office/drawing/2014/main" xmlns="" id="{3E736284-280E-17A7-A374-C60A1C3C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9645" y="151774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5" name="Текст 11">
            <a:extLst>
              <a:ext uri="{FF2B5EF4-FFF2-40B4-BE49-F238E27FC236}">
                <a16:creationId xmlns:a16="http://schemas.microsoft.com/office/drawing/2014/main" xmlns="" id="{37DD1748-B7E0-106C-7862-1F4AC9C2965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401" y="142964"/>
            <a:ext cx="10802938" cy="615950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1AB81C6-C62A-ADB6-98AF-F88FF626E5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05" y="53974"/>
            <a:ext cx="775421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49442381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иаграммы и показате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>
            <a:extLst>
              <a:ext uri="{FF2B5EF4-FFF2-40B4-BE49-F238E27FC236}">
                <a16:creationId xmlns:a16="http://schemas.microsoft.com/office/drawing/2014/main" xmlns="" id="{88231EF3-3E1C-3A41-633F-4C4FFCBCD2E5}"/>
              </a:ext>
            </a:extLst>
          </p:cNvPr>
          <p:cNvGrpSpPr/>
          <p:nvPr userDrawn="1"/>
        </p:nvGrpSpPr>
        <p:grpSpPr>
          <a:xfrm>
            <a:off x="99351" y="6514708"/>
            <a:ext cx="12440314" cy="663020"/>
            <a:chOff x="365238" y="5066997"/>
            <a:chExt cx="41343035" cy="2203421"/>
          </a:xfrm>
        </p:grpSpPr>
        <p:pic>
          <p:nvPicPr>
            <p:cNvPr id="23" name="Рисунок 22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79030BF2-711C-D11D-A059-194C2D6929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8684724" y="5066997"/>
              <a:ext cx="3915265" cy="2203421"/>
            </a:xfrm>
            <a:prstGeom prst="rect">
              <a:avLst/>
            </a:prstGeom>
          </p:spPr>
        </p:pic>
        <p:pic>
          <p:nvPicPr>
            <p:cNvPr id="24" name="Рисунок 23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970BA00-0F61-7E8C-55C4-6158F2F633DF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4524981" y="5066998"/>
              <a:ext cx="3915266" cy="2203420"/>
            </a:xfrm>
            <a:prstGeom prst="rect">
              <a:avLst/>
            </a:prstGeom>
          </p:spPr>
        </p:pic>
        <p:pic>
          <p:nvPicPr>
            <p:cNvPr id="25" name="Рисунок 2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0D232C66-9604-6DA8-2C72-BB1E2489BA95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365238" y="5066998"/>
              <a:ext cx="3915266" cy="2203420"/>
            </a:xfrm>
            <a:prstGeom prst="rect">
              <a:avLst/>
            </a:prstGeom>
          </p:spPr>
        </p:pic>
        <p:pic>
          <p:nvPicPr>
            <p:cNvPr id="26" name="Рисунок 2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57CA828C-32EB-61D8-62B9-3F502991180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12844467" y="5066997"/>
              <a:ext cx="3915267" cy="2203421"/>
            </a:xfrm>
            <a:prstGeom prst="rect">
              <a:avLst/>
            </a:prstGeom>
          </p:spPr>
        </p:pic>
        <p:pic>
          <p:nvPicPr>
            <p:cNvPr id="36" name="Рисунок 3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4B419F08-0A4A-858B-2677-3B008763ECDB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17004209" y="5066997"/>
              <a:ext cx="3915267" cy="2203421"/>
            </a:xfrm>
            <a:prstGeom prst="rect">
              <a:avLst/>
            </a:prstGeom>
          </p:spPr>
        </p:pic>
        <p:pic>
          <p:nvPicPr>
            <p:cNvPr id="37" name="Рисунок 3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E17E33E-B88C-396B-ED26-7912C3C5BE8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21163949" y="5066997"/>
              <a:ext cx="3915267" cy="2203421"/>
            </a:xfrm>
            <a:prstGeom prst="rect">
              <a:avLst/>
            </a:prstGeom>
          </p:spPr>
        </p:pic>
        <p:pic>
          <p:nvPicPr>
            <p:cNvPr id="38" name="Рисунок 3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24332C86-B43A-A579-759E-7BC638C255E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25323689" y="5066997"/>
              <a:ext cx="3915267" cy="2203421"/>
            </a:xfrm>
            <a:prstGeom prst="rect">
              <a:avLst/>
            </a:prstGeom>
          </p:spPr>
        </p:pic>
        <p:pic>
          <p:nvPicPr>
            <p:cNvPr id="39" name="Рисунок 3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4D70B27B-C8DF-830F-8FB9-00BDF44E596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29483429" y="5066997"/>
              <a:ext cx="3915267" cy="2203421"/>
            </a:xfrm>
            <a:prstGeom prst="rect">
              <a:avLst/>
            </a:prstGeom>
          </p:spPr>
        </p:pic>
        <p:pic>
          <p:nvPicPr>
            <p:cNvPr id="40" name="Рисунок 39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9E9FBCB6-38D4-3992-41C7-4BED34D8BDA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33643171" y="5066997"/>
              <a:ext cx="3915266" cy="2203421"/>
            </a:xfrm>
            <a:prstGeom prst="rect">
              <a:avLst/>
            </a:prstGeom>
          </p:spPr>
        </p:pic>
        <p:pic>
          <p:nvPicPr>
            <p:cNvPr id="41" name="Рисунок 40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93D4C41A-C7D4-ED78-1A92-7FD409EE653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37793006" y="5066997"/>
              <a:ext cx="3915267" cy="2203421"/>
            </a:xfrm>
            <a:prstGeom prst="rect">
              <a:avLst/>
            </a:prstGeom>
          </p:spPr>
        </p:pic>
      </p:grp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xmlns="" id="{D53A9536-D36E-EFB9-1D3F-8C0CA332BB30}"/>
              </a:ext>
            </a:extLst>
          </p:cNvPr>
          <p:cNvGrpSpPr/>
          <p:nvPr userDrawn="1"/>
        </p:nvGrpSpPr>
        <p:grpSpPr>
          <a:xfrm>
            <a:off x="115621" y="5947152"/>
            <a:ext cx="12424043" cy="507776"/>
            <a:chOff x="77798" y="6588924"/>
            <a:chExt cx="15293384" cy="625048"/>
          </a:xfrm>
        </p:grpSpPr>
        <p:pic>
          <p:nvPicPr>
            <p:cNvPr id="43" name="Рисунок 42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9EC1B005-2526-AAF7-5AEF-81EDA7CE268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261042" y="6593474"/>
              <a:ext cx="1094481" cy="615948"/>
            </a:xfrm>
            <a:prstGeom prst="rect">
              <a:avLst/>
            </a:prstGeom>
          </p:spPr>
        </p:pic>
        <p:pic>
          <p:nvPicPr>
            <p:cNvPr id="44" name="Рисунок 43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136C9242-C27E-AE35-0C21-52E2A5B5EFD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3627529" y="6593474"/>
              <a:ext cx="1094479" cy="615948"/>
            </a:xfrm>
            <a:prstGeom prst="rect">
              <a:avLst/>
            </a:prstGeom>
          </p:spPr>
        </p:pic>
        <p:pic>
          <p:nvPicPr>
            <p:cNvPr id="45" name="Рисунок 4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C5A8B38-369F-4104-E1FA-7DAA17C626A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7798" y="6593474"/>
              <a:ext cx="1094481" cy="615948"/>
            </a:xfrm>
            <a:prstGeom prst="rect">
              <a:avLst/>
            </a:prstGeom>
          </p:spPr>
        </p:pic>
        <p:pic>
          <p:nvPicPr>
            <p:cNvPr id="46" name="Рисунок 4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E18FA1D-C5B3-5848-0627-A397369B7DA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2444286" y="6598024"/>
              <a:ext cx="1094484" cy="615948"/>
            </a:xfrm>
            <a:prstGeom prst="rect">
              <a:avLst/>
            </a:prstGeom>
          </p:spPr>
        </p:pic>
        <p:pic>
          <p:nvPicPr>
            <p:cNvPr id="47" name="Рисунок 4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54E7DACE-1C17-BC11-1C78-6C7166485F3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5994012" y="6588924"/>
              <a:ext cx="1094481" cy="615948"/>
            </a:xfrm>
            <a:prstGeom prst="rect">
              <a:avLst/>
            </a:prstGeom>
          </p:spPr>
        </p:pic>
        <p:pic>
          <p:nvPicPr>
            <p:cNvPr id="48" name="Рисунок 4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03315B57-7965-2C39-E1D7-3205B1BCB1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810768" y="6588924"/>
              <a:ext cx="1094481" cy="615948"/>
            </a:xfrm>
            <a:prstGeom prst="rect">
              <a:avLst/>
            </a:prstGeom>
          </p:spPr>
        </p:pic>
        <p:pic>
          <p:nvPicPr>
            <p:cNvPr id="49" name="Рисунок 4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0C123D4A-79DD-89BC-B1A8-F7069ED3189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7177256" y="6593473"/>
              <a:ext cx="1094484" cy="615948"/>
            </a:xfrm>
            <a:prstGeom prst="rect">
              <a:avLst/>
            </a:prstGeom>
          </p:spPr>
        </p:pic>
        <p:pic>
          <p:nvPicPr>
            <p:cNvPr id="50" name="Рисунок 49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FC737807-7118-B314-75D3-4838E1B737C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10726981" y="6598024"/>
              <a:ext cx="1094479" cy="615948"/>
            </a:xfrm>
            <a:prstGeom prst="rect">
              <a:avLst/>
            </a:prstGeom>
          </p:spPr>
        </p:pic>
        <p:pic>
          <p:nvPicPr>
            <p:cNvPr id="51" name="Рисунок 50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87778027-8265-6CD1-A87A-23388D2D85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8360491" y="6588924"/>
              <a:ext cx="1094481" cy="615948"/>
            </a:xfrm>
            <a:prstGeom prst="rect">
              <a:avLst/>
            </a:prstGeom>
          </p:spPr>
        </p:pic>
        <p:pic>
          <p:nvPicPr>
            <p:cNvPr id="52" name="Рисунок 51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2AE1485A-3107-C32C-6EF9-00EE2E377CA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9543724" y="6593474"/>
              <a:ext cx="1094481" cy="615948"/>
            </a:xfrm>
            <a:prstGeom prst="rect">
              <a:avLst/>
            </a:prstGeom>
          </p:spPr>
        </p:pic>
        <p:pic>
          <p:nvPicPr>
            <p:cNvPr id="53" name="Рисунок 52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5F352E18-B873-4D27-DA76-78ABDBD2ED8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1910189" y="6588924"/>
              <a:ext cx="1094481" cy="615950"/>
            </a:xfrm>
            <a:prstGeom prst="rect">
              <a:avLst/>
            </a:prstGeom>
          </p:spPr>
        </p:pic>
        <p:pic>
          <p:nvPicPr>
            <p:cNvPr id="54" name="Рисунок 53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4B72180D-B777-A82A-4960-E39FCF862F4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13093446" y="6598022"/>
              <a:ext cx="1094479" cy="615948"/>
            </a:xfrm>
            <a:prstGeom prst="rect">
              <a:avLst/>
            </a:prstGeom>
          </p:spPr>
        </p:pic>
        <p:pic>
          <p:nvPicPr>
            <p:cNvPr id="55" name="Рисунок 5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60C6BE5B-748A-0D15-7EAD-7DFF98F68F5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4276701" y="6588924"/>
              <a:ext cx="1094481" cy="615950"/>
            </a:xfrm>
            <a:prstGeom prst="rect">
              <a:avLst/>
            </a:prstGeom>
          </p:spPr>
        </p:pic>
      </p:grpSp>
      <p:sp>
        <p:nvSpPr>
          <p:cNvPr id="56" name="Номер слайда 5">
            <a:extLst>
              <a:ext uri="{FF2B5EF4-FFF2-40B4-BE49-F238E27FC236}">
                <a16:creationId xmlns:a16="http://schemas.microsoft.com/office/drawing/2014/main" xmlns="" id="{A6D93496-B44D-92A9-40A7-07EA6AFDC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9645" y="151774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7" name="Текст 11">
            <a:extLst>
              <a:ext uri="{FF2B5EF4-FFF2-40B4-BE49-F238E27FC236}">
                <a16:creationId xmlns:a16="http://schemas.microsoft.com/office/drawing/2014/main" xmlns="" id="{B1032A05-C574-89BD-1336-4FC11A3315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401" y="142964"/>
            <a:ext cx="10802938" cy="615950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8" name="Текст 72">
            <a:extLst>
              <a:ext uri="{FF2B5EF4-FFF2-40B4-BE49-F238E27FC236}">
                <a16:creationId xmlns:a16="http://schemas.microsoft.com/office/drawing/2014/main" xmlns="" id="{749157D6-C38B-492D-B847-0D8030098EE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5278" y="4681185"/>
            <a:ext cx="3661525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12" name="Объект 9">
            <a:extLst>
              <a:ext uri="{FF2B5EF4-FFF2-40B4-BE49-F238E27FC236}">
                <a16:creationId xmlns:a16="http://schemas.microsoft.com/office/drawing/2014/main" xmlns="" id="{496C2340-8BFE-4510-8A51-75E11AF5AD8D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3182898" y="4681568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15" name="Текст 72">
            <a:extLst>
              <a:ext uri="{FF2B5EF4-FFF2-40B4-BE49-F238E27FC236}">
                <a16:creationId xmlns:a16="http://schemas.microsoft.com/office/drawing/2014/main" xmlns="" id="{DB7BB29C-89AA-456C-BF0A-35B64A54BC30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535278" y="5994245"/>
            <a:ext cx="3661525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16" name="Объект 9">
            <a:extLst>
              <a:ext uri="{FF2B5EF4-FFF2-40B4-BE49-F238E27FC236}">
                <a16:creationId xmlns:a16="http://schemas.microsoft.com/office/drawing/2014/main" xmlns="" id="{DA8952AC-5652-4CEE-B528-27B1A509676A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3182898" y="5994629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4" name="Таблица 3">
            <a:extLst>
              <a:ext uri="{FF2B5EF4-FFF2-40B4-BE49-F238E27FC236}">
                <a16:creationId xmlns:a16="http://schemas.microsoft.com/office/drawing/2014/main" xmlns="" id="{B6C023A1-148F-4D57-9CE6-9E9800B64C0E}"/>
              </a:ext>
            </a:extLst>
          </p:cNvPr>
          <p:cNvSpPr>
            <a:spLocks noGrp="1"/>
          </p:cNvSpPr>
          <p:nvPr>
            <p:ph type="tbl" sz="quarter" idx="60" hasCustomPrompt="1"/>
          </p:nvPr>
        </p:nvSpPr>
        <p:spPr>
          <a:xfrm>
            <a:off x="535279" y="962182"/>
            <a:ext cx="5594093" cy="3434276"/>
          </a:xfrm>
        </p:spPr>
        <p:txBody>
          <a:bodyPr/>
          <a:lstStyle>
            <a:lvl1pPr marL="0" indent="0">
              <a:buNone/>
              <a:defRPr b="1">
                <a:latin typeface="+mj-lt"/>
              </a:defRPr>
            </a:lvl1pPr>
          </a:lstStyle>
          <a:p>
            <a:r>
              <a:rPr lang="ru-RU" dirty="0"/>
              <a:t>Таблица</a:t>
            </a:r>
          </a:p>
        </p:txBody>
      </p:sp>
      <p:sp>
        <p:nvSpPr>
          <p:cNvPr id="27" name="Текст 72">
            <a:extLst>
              <a:ext uri="{FF2B5EF4-FFF2-40B4-BE49-F238E27FC236}">
                <a16:creationId xmlns:a16="http://schemas.microsoft.com/office/drawing/2014/main" xmlns="" id="{F391F9FB-2F36-4142-82C1-24A82F7D691C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8403187" y="4681185"/>
            <a:ext cx="3661525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8" name="Объект 9">
            <a:extLst>
              <a:ext uri="{FF2B5EF4-FFF2-40B4-BE49-F238E27FC236}">
                <a16:creationId xmlns:a16="http://schemas.microsoft.com/office/drawing/2014/main" xmlns="" id="{93423105-5A51-43F8-BE4D-AE6EF1A3D9F4}"/>
              </a:ext>
            </a:extLst>
          </p:cNvPr>
          <p:cNvSpPr>
            <a:spLocks noGrp="1"/>
          </p:cNvSpPr>
          <p:nvPr>
            <p:ph sz="quarter" idx="62" hasCustomPrompt="1"/>
          </p:nvPr>
        </p:nvSpPr>
        <p:spPr>
          <a:xfrm>
            <a:off x="11050807" y="4681568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29" name="Текст 72">
            <a:extLst>
              <a:ext uri="{FF2B5EF4-FFF2-40B4-BE49-F238E27FC236}">
                <a16:creationId xmlns:a16="http://schemas.microsoft.com/office/drawing/2014/main" xmlns="" id="{160FBBFC-7EB8-4FE3-9F2E-0568BA79002C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8403187" y="5994245"/>
            <a:ext cx="3661525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30" name="Объект 9">
            <a:extLst>
              <a:ext uri="{FF2B5EF4-FFF2-40B4-BE49-F238E27FC236}">
                <a16:creationId xmlns:a16="http://schemas.microsoft.com/office/drawing/2014/main" xmlns="" id="{F6FDDAF0-405E-475E-AF3F-87B87B52C3E7}"/>
              </a:ext>
            </a:extLst>
          </p:cNvPr>
          <p:cNvSpPr>
            <a:spLocks noGrp="1"/>
          </p:cNvSpPr>
          <p:nvPr>
            <p:ph sz="quarter" idx="64" hasCustomPrompt="1"/>
          </p:nvPr>
        </p:nvSpPr>
        <p:spPr>
          <a:xfrm>
            <a:off x="11050807" y="5994629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31" name="Текст 72">
            <a:extLst>
              <a:ext uri="{FF2B5EF4-FFF2-40B4-BE49-F238E27FC236}">
                <a16:creationId xmlns:a16="http://schemas.microsoft.com/office/drawing/2014/main" xmlns="" id="{81D58D55-4FE9-44C5-BC0B-54D0AB6FCA20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4469233" y="4681185"/>
            <a:ext cx="3661525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32" name="Объект 9">
            <a:extLst>
              <a:ext uri="{FF2B5EF4-FFF2-40B4-BE49-F238E27FC236}">
                <a16:creationId xmlns:a16="http://schemas.microsoft.com/office/drawing/2014/main" xmlns="" id="{F8023AA2-11B2-4B0A-BA31-E8D821FBB7AB}"/>
              </a:ext>
            </a:extLst>
          </p:cNvPr>
          <p:cNvSpPr>
            <a:spLocks noGrp="1"/>
          </p:cNvSpPr>
          <p:nvPr>
            <p:ph sz="quarter" idx="66" hasCustomPrompt="1"/>
          </p:nvPr>
        </p:nvSpPr>
        <p:spPr>
          <a:xfrm>
            <a:off x="7116854" y="4681568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33" name="Текст 72">
            <a:extLst>
              <a:ext uri="{FF2B5EF4-FFF2-40B4-BE49-F238E27FC236}">
                <a16:creationId xmlns:a16="http://schemas.microsoft.com/office/drawing/2014/main" xmlns="" id="{0FEB5C34-9A98-456F-9986-81E5CA194002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4469233" y="5994245"/>
            <a:ext cx="3661525" cy="1028933"/>
          </a:xfrm>
          <a:solidFill>
            <a:schemeClr val="tx1">
              <a:lumMod val="10000"/>
              <a:lumOff val="90000"/>
            </a:schemeClr>
          </a:solidFill>
          <a:ln>
            <a:noFill/>
          </a:ln>
        </p:spPr>
        <p:txBody>
          <a:bodyPr anchor="ctr">
            <a:normAutofit/>
          </a:bodyPr>
          <a:lstStyle>
            <a:lvl1pPr marL="180008" indent="0">
              <a:lnSpc>
                <a:spcPct val="100000"/>
              </a:lnSpc>
              <a:spcBef>
                <a:spcPts val="0"/>
              </a:spcBef>
              <a:buNone/>
              <a:defRPr sz="1400" b="1"/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34" name="Объект 9">
            <a:extLst>
              <a:ext uri="{FF2B5EF4-FFF2-40B4-BE49-F238E27FC236}">
                <a16:creationId xmlns:a16="http://schemas.microsoft.com/office/drawing/2014/main" xmlns="" id="{DA940DB0-D2E1-4CCE-B1C9-1693C905DE7B}"/>
              </a:ext>
            </a:extLst>
          </p:cNvPr>
          <p:cNvSpPr>
            <a:spLocks noGrp="1"/>
          </p:cNvSpPr>
          <p:nvPr>
            <p:ph sz="quarter" idx="68" hasCustomPrompt="1"/>
          </p:nvPr>
        </p:nvSpPr>
        <p:spPr>
          <a:xfrm>
            <a:off x="7116854" y="5994629"/>
            <a:ext cx="1013905" cy="102856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Рисунок</a:t>
            </a:r>
          </a:p>
        </p:txBody>
      </p:sp>
      <p:sp>
        <p:nvSpPr>
          <p:cNvPr id="35" name="Объект 34">
            <a:extLst>
              <a:ext uri="{FF2B5EF4-FFF2-40B4-BE49-F238E27FC236}">
                <a16:creationId xmlns:a16="http://schemas.microsoft.com/office/drawing/2014/main" xmlns="" id="{AA0EDAD6-5778-4457-A5B1-7CF4FB234912}"/>
              </a:ext>
            </a:extLst>
          </p:cNvPr>
          <p:cNvSpPr>
            <a:spLocks noGrp="1"/>
          </p:cNvSpPr>
          <p:nvPr>
            <p:ph sz="quarter" idx="69" hasCustomPrompt="1"/>
          </p:nvPr>
        </p:nvSpPr>
        <p:spPr>
          <a:xfrm>
            <a:off x="6470622" y="962778"/>
            <a:ext cx="5594524" cy="3434276"/>
          </a:xfrm>
        </p:spPr>
        <p:txBody>
          <a:bodyPr/>
          <a:lstStyle>
            <a:lvl1pPr marL="0" indent="0">
              <a:buNone/>
              <a:defRPr b="1">
                <a:latin typeface="+mj-lt"/>
              </a:defRPr>
            </a:lvl1pPr>
          </a:lstStyle>
          <a:p>
            <a:pPr lvl="0"/>
            <a:r>
              <a:rPr lang="ru-RU" dirty="0"/>
              <a:t>Диаграмма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A57EFAE-E14E-6AB5-4F0E-08B2B9FCDDD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05" y="53974"/>
            <a:ext cx="775421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309137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Номер слайда 5">
            <a:extLst>
              <a:ext uri="{FF2B5EF4-FFF2-40B4-BE49-F238E27FC236}">
                <a16:creationId xmlns:a16="http://schemas.microsoft.com/office/drawing/2014/main" xmlns="" id="{E0267EFC-DF66-E1A4-B1E8-5C0147708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9645" y="151774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42" name="Текст 11">
            <a:extLst>
              <a:ext uri="{FF2B5EF4-FFF2-40B4-BE49-F238E27FC236}">
                <a16:creationId xmlns:a16="http://schemas.microsoft.com/office/drawing/2014/main" xmlns="" id="{43096824-9EF9-F70B-0787-F7E1D3A679A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401" y="142964"/>
            <a:ext cx="10802938" cy="615950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1C2CF91-D31B-4C7E-8CFA-38FDCECE283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501" y="3905519"/>
            <a:ext cx="12074989" cy="3124413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ru-RU" dirty="0"/>
              <a:t>Диаграмма</a:t>
            </a:r>
          </a:p>
        </p:txBody>
      </p:sp>
      <p:sp>
        <p:nvSpPr>
          <p:cNvPr id="11" name="Объект 10">
            <a:extLst>
              <a:ext uri="{FF2B5EF4-FFF2-40B4-BE49-F238E27FC236}">
                <a16:creationId xmlns:a16="http://schemas.microsoft.com/office/drawing/2014/main" xmlns="" id="{B6367FD7-141C-4E08-A4CC-9127760B8B51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503" y="979251"/>
            <a:ext cx="3812809" cy="251622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ru-RU" dirty="0"/>
              <a:t>Диаграмма</a:t>
            </a:r>
          </a:p>
        </p:txBody>
      </p:sp>
      <p:sp>
        <p:nvSpPr>
          <p:cNvPr id="37" name="Объект 10">
            <a:extLst>
              <a:ext uri="{FF2B5EF4-FFF2-40B4-BE49-F238E27FC236}">
                <a16:creationId xmlns:a16="http://schemas.microsoft.com/office/drawing/2014/main" xmlns="" id="{08890801-2405-45F2-86B0-084D8A25BEE6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393591" y="979251"/>
            <a:ext cx="3812809" cy="251622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ru-RU" dirty="0"/>
              <a:t>Диаграмма</a:t>
            </a:r>
          </a:p>
        </p:txBody>
      </p:sp>
      <p:sp>
        <p:nvSpPr>
          <p:cNvPr id="38" name="Объект 10">
            <a:extLst>
              <a:ext uri="{FF2B5EF4-FFF2-40B4-BE49-F238E27FC236}">
                <a16:creationId xmlns:a16="http://schemas.microsoft.com/office/drawing/2014/main" xmlns="" id="{2A21BCE2-17D0-4B51-8B90-276628BF660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524334" y="979251"/>
            <a:ext cx="3812809" cy="251622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ru-RU" dirty="0"/>
              <a:t>Диаграмма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22582DF7-7C5C-DDFE-B20E-BDC1024E2B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05" y="53974"/>
            <a:ext cx="775421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5850847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 и диаграммы с комментари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xmlns="" id="{1B81EF13-5DD2-9794-4920-C8CBF73D4EB7}"/>
              </a:ext>
            </a:extLst>
          </p:cNvPr>
          <p:cNvGrpSpPr/>
          <p:nvPr userDrawn="1"/>
        </p:nvGrpSpPr>
        <p:grpSpPr>
          <a:xfrm>
            <a:off x="99351" y="5947153"/>
            <a:ext cx="12440314" cy="1230576"/>
            <a:chOff x="99350" y="5947152"/>
            <a:chExt cx="12440314" cy="1230576"/>
          </a:xfrm>
        </p:grpSpPr>
        <p:grpSp>
          <p:nvGrpSpPr>
            <p:cNvPr id="12" name="Группа 11">
              <a:extLst>
                <a:ext uri="{FF2B5EF4-FFF2-40B4-BE49-F238E27FC236}">
                  <a16:creationId xmlns:a16="http://schemas.microsoft.com/office/drawing/2014/main" xmlns="" id="{6FA221F8-3CA2-A7A0-3562-23F3055D4586}"/>
                </a:ext>
              </a:extLst>
            </p:cNvPr>
            <p:cNvGrpSpPr/>
            <p:nvPr userDrawn="1"/>
          </p:nvGrpSpPr>
          <p:grpSpPr>
            <a:xfrm>
              <a:off x="99350" y="6514708"/>
              <a:ext cx="12440314" cy="663020"/>
              <a:chOff x="365238" y="5066997"/>
              <a:chExt cx="41343035" cy="2203421"/>
            </a:xfrm>
          </p:grpSpPr>
          <p:pic>
            <p:nvPicPr>
              <p:cNvPr id="27" name="Рисунок 26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E79BEBAA-3BBF-FC2A-8CB9-B81E0CE42BEC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8684724" y="5066997"/>
                <a:ext cx="3915265" cy="2203421"/>
              </a:xfrm>
              <a:prstGeom prst="rect">
                <a:avLst/>
              </a:prstGeom>
            </p:spPr>
          </p:pic>
          <p:pic>
            <p:nvPicPr>
              <p:cNvPr id="28" name="Рисунок 27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5942101E-068C-B458-9B52-6CF6875CA24F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flipH="1">
                <a:off x="4524981" y="5066998"/>
                <a:ext cx="3915266" cy="2203420"/>
              </a:xfrm>
              <a:prstGeom prst="rect">
                <a:avLst/>
              </a:prstGeom>
            </p:spPr>
          </p:pic>
          <p:pic>
            <p:nvPicPr>
              <p:cNvPr id="29" name="Рисунок 28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121B4F88-D2A4-A975-7D11-E53B8BA8C9FB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365238" y="5066998"/>
                <a:ext cx="3915266" cy="2203420"/>
              </a:xfrm>
              <a:prstGeom prst="rect">
                <a:avLst/>
              </a:prstGeom>
            </p:spPr>
          </p:pic>
          <p:pic>
            <p:nvPicPr>
              <p:cNvPr id="30" name="Рисунок 29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71755581-6FA8-CA43-F4ED-1D9EF4463183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12844467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31" name="Рисунок 30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344D1571-9E54-696C-79C8-EAA328189702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1700420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32" name="Рисунок 31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23EF5187-EFCC-E3F3-3CEA-758D1D3265D6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flipH="1">
                <a:off x="2116394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33" name="Рисунок 32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CBF404DF-AB95-E887-05E4-64BCBB2A08BE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2532368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34" name="Рисунок 33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8AE59338-3584-E3F5-D11F-6E5223F9AC5C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flipH="1">
                <a:off x="2948342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35" name="Рисунок 34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723100E7-481F-3A83-FFC5-8A08A7232AF3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33643171" y="5066997"/>
                <a:ext cx="3915266" cy="2203421"/>
              </a:xfrm>
              <a:prstGeom prst="rect">
                <a:avLst/>
              </a:prstGeom>
            </p:spPr>
          </p:pic>
          <p:pic>
            <p:nvPicPr>
              <p:cNvPr id="36" name="Рисунок 35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CB8FC773-7358-B851-71D7-6FF82C702BB8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37793006" y="5066997"/>
                <a:ext cx="3915267" cy="2203421"/>
              </a:xfrm>
              <a:prstGeom prst="rect">
                <a:avLst/>
              </a:prstGeom>
            </p:spPr>
          </p:pic>
        </p:grpSp>
        <p:grpSp>
          <p:nvGrpSpPr>
            <p:cNvPr id="13" name="Группа 12">
              <a:extLst>
                <a:ext uri="{FF2B5EF4-FFF2-40B4-BE49-F238E27FC236}">
                  <a16:creationId xmlns:a16="http://schemas.microsoft.com/office/drawing/2014/main" xmlns="" id="{11567A27-7985-34BE-E840-01B1A77FF9A3}"/>
                </a:ext>
              </a:extLst>
            </p:cNvPr>
            <p:cNvGrpSpPr/>
            <p:nvPr userDrawn="1"/>
          </p:nvGrpSpPr>
          <p:grpSpPr>
            <a:xfrm>
              <a:off x="115620" y="5947152"/>
              <a:ext cx="12424043" cy="507776"/>
              <a:chOff x="77798" y="6588924"/>
              <a:chExt cx="15293384" cy="625048"/>
            </a:xfrm>
          </p:grpSpPr>
          <p:pic>
            <p:nvPicPr>
              <p:cNvPr id="14" name="Рисунок 13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17DDFF1C-BDF9-7902-407B-1193B144E8F3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1261042" y="659347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15" name="Рисунок 14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BA52CAC2-CE5A-43F6-8267-2A6040DEDF28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3627529" y="6593474"/>
                <a:ext cx="1094479" cy="615948"/>
              </a:xfrm>
              <a:prstGeom prst="rect">
                <a:avLst/>
              </a:prstGeom>
            </p:spPr>
          </p:pic>
          <p:pic>
            <p:nvPicPr>
              <p:cNvPr id="16" name="Рисунок 15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699D54E7-68D5-26D0-7250-5B63EE49EC7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77798" y="659347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17" name="Рисунок 16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1613E1D0-A669-FD88-D4DF-42058D070A6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2444286" y="6598024"/>
                <a:ext cx="1094484" cy="615948"/>
              </a:xfrm>
              <a:prstGeom prst="rect">
                <a:avLst/>
              </a:prstGeom>
            </p:spPr>
          </p:pic>
          <p:pic>
            <p:nvPicPr>
              <p:cNvPr id="18" name="Рисунок 17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34B59B64-26EE-9DA3-959C-776B546C968C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5994012" y="658892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19" name="Рисунок 18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E4F8BA0D-DEBC-2D81-B3CD-E2A5C849D4F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4810768" y="658892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20" name="Рисунок 19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EA6919BB-E546-90F0-7F6D-DEABA6E09F26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7177256" y="6593473"/>
                <a:ext cx="1094484" cy="615948"/>
              </a:xfrm>
              <a:prstGeom prst="rect">
                <a:avLst/>
              </a:prstGeom>
            </p:spPr>
          </p:pic>
          <p:pic>
            <p:nvPicPr>
              <p:cNvPr id="21" name="Рисунок 20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01904C76-A0CB-5BBB-FCFF-B82ACF999D83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10726981" y="6598024"/>
                <a:ext cx="1094479" cy="615948"/>
              </a:xfrm>
              <a:prstGeom prst="rect">
                <a:avLst/>
              </a:prstGeom>
            </p:spPr>
          </p:pic>
          <p:pic>
            <p:nvPicPr>
              <p:cNvPr id="22" name="Рисунок 21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E84AA9B9-6454-57E4-E7DE-10D9BABBD65C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8360491" y="658892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23" name="Рисунок 22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DA24FBDA-BC3D-C315-4DEF-4C60B2678AA7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9543724" y="659347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24" name="Рисунок 23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4EA8F8D9-88FA-B9A8-45F6-83FEA85BDA47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11910189" y="6588924"/>
                <a:ext cx="1094481" cy="615950"/>
              </a:xfrm>
              <a:prstGeom prst="rect">
                <a:avLst/>
              </a:prstGeom>
            </p:spPr>
          </p:pic>
          <p:pic>
            <p:nvPicPr>
              <p:cNvPr id="25" name="Рисунок 24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1CB26F95-47CD-21B1-C804-DE134C1DCBB6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13093446" y="6598022"/>
                <a:ext cx="1094479" cy="615948"/>
              </a:xfrm>
              <a:prstGeom prst="rect">
                <a:avLst/>
              </a:prstGeom>
            </p:spPr>
          </p:pic>
          <p:pic>
            <p:nvPicPr>
              <p:cNvPr id="26" name="Рисунок 25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7C9F8E37-605B-24DC-F81D-4FB544FFEDA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14276701" y="6588924"/>
                <a:ext cx="1094481" cy="615950"/>
              </a:xfrm>
              <a:prstGeom prst="rect">
                <a:avLst/>
              </a:prstGeom>
            </p:spPr>
          </p:pic>
        </p:grpSp>
      </p:grpSp>
      <p:sp>
        <p:nvSpPr>
          <p:cNvPr id="37" name="Номер слайда 5">
            <a:extLst>
              <a:ext uri="{FF2B5EF4-FFF2-40B4-BE49-F238E27FC236}">
                <a16:creationId xmlns:a16="http://schemas.microsoft.com/office/drawing/2014/main" xmlns="" id="{84448FFA-DDEA-F067-3074-C175A4E3A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9645" y="151774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9" name="Текст 11">
            <a:extLst>
              <a:ext uri="{FF2B5EF4-FFF2-40B4-BE49-F238E27FC236}">
                <a16:creationId xmlns:a16="http://schemas.microsoft.com/office/drawing/2014/main" xmlns="" id="{63265F4E-BAD2-3975-00CD-4458DE05B43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401" y="142964"/>
            <a:ext cx="10802938" cy="615950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1C2CF91-D31B-4C7E-8CFA-38FDCECE283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154" y="974868"/>
            <a:ext cx="8098465" cy="4317782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ru-RU" dirty="0"/>
              <a:t>Таблица</a:t>
            </a:r>
          </a:p>
        </p:txBody>
      </p:sp>
      <p:sp>
        <p:nvSpPr>
          <p:cNvPr id="38" name="Объект 10">
            <a:extLst>
              <a:ext uri="{FF2B5EF4-FFF2-40B4-BE49-F238E27FC236}">
                <a16:creationId xmlns:a16="http://schemas.microsoft.com/office/drawing/2014/main" xmlns="" id="{2A21BCE2-17D0-4B51-8B90-276628BF660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616558" y="974865"/>
            <a:ext cx="3779649" cy="4317782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ru-RU" dirty="0"/>
              <a:t>Круговая диаграмма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AEFE71EC-BC2B-4F9B-B491-1E9F20E7930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502" y="5548529"/>
            <a:ext cx="12134049" cy="1461201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ru-RU" dirty="0"/>
              <a:t>Текст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FDD8ED64-E84B-5609-96C0-9CABE4E3046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05" y="53974"/>
            <a:ext cx="775421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21060639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отографии и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Группа 45">
            <a:extLst>
              <a:ext uri="{FF2B5EF4-FFF2-40B4-BE49-F238E27FC236}">
                <a16:creationId xmlns:a16="http://schemas.microsoft.com/office/drawing/2014/main" xmlns="" id="{085DD54A-2733-84F8-2F43-314F07814131}"/>
              </a:ext>
            </a:extLst>
          </p:cNvPr>
          <p:cNvGrpSpPr/>
          <p:nvPr userDrawn="1"/>
        </p:nvGrpSpPr>
        <p:grpSpPr>
          <a:xfrm>
            <a:off x="99351" y="5947153"/>
            <a:ext cx="12440314" cy="1230576"/>
            <a:chOff x="99350" y="5947152"/>
            <a:chExt cx="12440314" cy="1230576"/>
          </a:xfrm>
        </p:grpSpPr>
        <p:grpSp>
          <p:nvGrpSpPr>
            <p:cNvPr id="47" name="Группа 46">
              <a:extLst>
                <a:ext uri="{FF2B5EF4-FFF2-40B4-BE49-F238E27FC236}">
                  <a16:creationId xmlns:a16="http://schemas.microsoft.com/office/drawing/2014/main" xmlns="" id="{1C1A0829-B61A-E7B3-1825-DC8ECA4F85E3}"/>
                </a:ext>
              </a:extLst>
            </p:cNvPr>
            <p:cNvGrpSpPr/>
            <p:nvPr userDrawn="1"/>
          </p:nvGrpSpPr>
          <p:grpSpPr>
            <a:xfrm>
              <a:off x="99350" y="6514708"/>
              <a:ext cx="12440314" cy="663020"/>
              <a:chOff x="365238" y="5066997"/>
              <a:chExt cx="41343035" cy="2203421"/>
            </a:xfrm>
          </p:grpSpPr>
          <p:pic>
            <p:nvPicPr>
              <p:cNvPr id="62" name="Рисунок 61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4B181037-2EFD-6E1D-FB06-EE978F1D101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8684724" y="5066997"/>
                <a:ext cx="3915265" cy="2203421"/>
              </a:xfrm>
              <a:prstGeom prst="rect">
                <a:avLst/>
              </a:prstGeom>
            </p:spPr>
          </p:pic>
          <p:pic>
            <p:nvPicPr>
              <p:cNvPr id="63" name="Рисунок 62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210F2C1B-0377-46FE-A166-A54FF4552ACB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flipH="1">
                <a:off x="4524981" y="5066998"/>
                <a:ext cx="3915266" cy="2203420"/>
              </a:xfrm>
              <a:prstGeom prst="rect">
                <a:avLst/>
              </a:prstGeom>
            </p:spPr>
          </p:pic>
          <p:pic>
            <p:nvPicPr>
              <p:cNvPr id="64" name="Рисунок 63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24FB6876-2E77-8765-0C83-9BA248F5DDE7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365238" y="5066998"/>
                <a:ext cx="3915266" cy="2203420"/>
              </a:xfrm>
              <a:prstGeom prst="rect">
                <a:avLst/>
              </a:prstGeom>
            </p:spPr>
          </p:pic>
          <p:pic>
            <p:nvPicPr>
              <p:cNvPr id="65" name="Рисунок 64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2577FD16-5225-BB0A-72DA-B7F0EE4CEB24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12844467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66" name="Рисунок 65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E1140861-BD95-64CE-00A9-B14D16C676CD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1700420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67" name="Рисунок 66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DE6BD28E-8D09-0F47-41C6-E46E33F1B473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flipH="1">
                <a:off x="2116394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68" name="Рисунок 67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1B1752CC-F65C-EEEF-6A6D-6F23D152C6B0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2532368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69" name="Рисунок 68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41C2D59A-E4E9-07F2-4BD7-5A6577CA896F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flipH="1">
                <a:off x="2948342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70" name="Рисунок 69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77DFC3A1-E1D9-B218-82E7-F687829D2D93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33643171" y="5066997"/>
                <a:ext cx="3915266" cy="2203421"/>
              </a:xfrm>
              <a:prstGeom prst="rect">
                <a:avLst/>
              </a:prstGeom>
            </p:spPr>
          </p:pic>
          <p:pic>
            <p:nvPicPr>
              <p:cNvPr id="71" name="Рисунок 70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E1CB70DD-566A-6969-4F9A-A160CB795B13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37793006" y="5066997"/>
                <a:ext cx="3915267" cy="2203421"/>
              </a:xfrm>
              <a:prstGeom prst="rect">
                <a:avLst/>
              </a:prstGeom>
            </p:spPr>
          </p:pic>
        </p:grpSp>
        <p:grpSp>
          <p:nvGrpSpPr>
            <p:cNvPr id="48" name="Группа 47">
              <a:extLst>
                <a:ext uri="{FF2B5EF4-FFF2-40B4-BE49-F238E27FC236}">
                  <a16:creationId xmlns:a16="http://schemas.microsoft.com/office/drawing/2014/main" xmlns="" id="{40DAFB9F-CBF5-1E4F-FD34-A7EB52CD8358}"/>
                </a:ext>
              </a:extLst>
            </p:cNvPr>
            <p:cNvGrpSpPr/>
            <p:nvPr userDrawn="1"/>
          </p:nvGrpSpPr>
          <p:grpSpPr>
            <a:xfrm>
              <a:off x="115620" y="5947152"/>
              <a:ext cx="12424043" cy="507776"/>
              <a:chOff x="77798" y="6588924"/>
              <a:chExt cx="15293384" cy="625048"/>
            </a:xfrm>
          </p:grpSpPr>
          <p:pic>
            <p:nvPicPr>
              <p:cNvPr id="49" name="Рисунок 48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F673E9A6-60AB-B631-AF8E-4994A41C156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1261042" y="659347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50" name="Рисунок 49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5B9E398D-6B86-8A0A-01E7-9B540CB179F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3627529" y="6593474"/>
                <a:ext cx="1094479" cy="615948"/>
              </a:xfrm>
              <a:prstGeom prst="rect">
                <a:avLst/>
              </a:prstGeom>
            </p:spPr>
          </p:pic>
          <p:pic>
            <p:nvPicPr>
              <p:cNvPr id="51" name="Рисунок 50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51B5F1A6-36D7-F8BC-05FA-65CC3DA89B7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77798" y="659347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52" name="Рисунок 51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B32957E5-3BFF-81BA-9B60-A666D74A700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2444286" y="6598024"/>
                <a:ext cx="1094484" cy="615948"/>
              </a:xfrm>
              <a:prstGeom prst="rect">
                <a:avLst/>
              </a:prstGeom>
            </p:spPr>
          </p:pic>
          <p:pic>
            <p:nvPicPr>
              <p:cNvPr id="53" name="Рисунок 52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B7F01EDC-9CC5-8CF6-CFF2-533BC11F072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5994012" y="658892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54" name="Рисунок 53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D0AAD0E0-4A1D-8EDF-6F02-9F1576A1B776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4810768" y="658892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55" name="Рисунок 54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7281EB36-0440-9C4E-D28C-09920B44950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7177256" y="6593473"/>
                <a:ext cx="1094484" cy="615948"/>
              </a:xfrm>
              <a:prstGeom prst="rect">
                <a:avLst/>
              </a:prstGeom>
            </p:spPr>
          </p:pic>
          <p:pic>
            <p:nvPicPr>
              <p:cNvPr id="56" name="Рисунок 55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0F248858-93B8-D5F1-40D8-769F1E234FF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10726981" y="6598024"/>
                <a:ext cx="1094479" cy="615948"/>
              </a:xfrm>
              <a:prstGeom prst="rect">
                <a:avLst/>
              </a:prstGeom>
            </p:spPr>
          </p:pic>
          <p:pic>
            <p:nvPicPr>
              <p:cNvPr id="57" name="Рисунок 56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14A6C51B-5E77-88C5-71D6-BA854D81EDC3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8360491" y="658892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58" name="Рисунок 57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4D1FD5FB-CA55-3C28-3BC0-8E1101D660C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9543724" y="659347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59" name="Рисунок 58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61C8A737-A124-9DF6-1F85-52906DA8771C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11910189" y="6588924"/>
                <a:ext cx="1094481" cy="615950"/>
              </a:xfrm>
              <a:prstGeom prst="rect">
                <a:avLst/>
              </a:prstGeom>
            </p:spPr>
          </p:pic>
          <p:pic>
            <p:nvPicPr>
              <p:cNvPr id="60" name="Рисунок 59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FDB0D950-EEF2-F99E-B104-6A66796C634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13093446" y="6598022"/>
                <a:ext cx="1094479" cy="615948"/>
              </a:xfrm>
              <a:prstGeom prst="rect">
                <a:avLst/>
              </a:prstGeom>
            </p:spPr>
          </p:pic>
          <p:pic>
            <p:nvPicPr>
              <p:cNvPr id="61" name="Рисунок 60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FFAB8BE8-8253-7B3E-E0DB-7CD7989FFF8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14276701" y="6588924"/>
                <a:ext cx="1094481" cy="615950"/>
              </a:xfrm>
              <a:prstGeom prst="rect">
                <a:avLst/>
              </a:prstGeom>
            </p:spPr>
          </p:pic>
        </p:grpSp>
      </p:grpSp>
      <p:sp>
        <p:nvSpPr>
          <p:cNvPr id="72" name="Номер слайда 5">
            <a:extLst>
              <a:ext uri="{FF2B5EF4-FFF2-40B4-BE49-F238E27FC236}">
                <a16:creationId xmlns:a16="http://schemas.microsoft.com/office/drawing/2014/main" xmlns="" id="{48753666-F318-B0ED-A2C4-913EEF0CE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9645" y="151774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3" name="Текст 11">
            <a:extLst>
              <a:ext uri="{FF2B5EF4-FFF2-40B4-BE49-F238E27FC236}">
                <a16:creationId xmlns:a16="http://schemas.microsoft.com/office/drawing/2014/main" xmlns="" id="{381C53B6-A8F5-8770-C497-D9C9E2B3FFF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401" y="142964"/>
            <a:ext cx="10802938" cy="615950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4" name="Рисунок 3">
            <a:extLst>
              <a:ext uri="{FF2B5EF4-FFF2-40B4-BE49-F238E27FC236}">
                <a16:creationId xmlns:a16="http://schemas.microsoft.com/office/drawing/2014/main" xmlns="" id="{9E29E1A1-0C2F-4AF8-A024-39BE622648B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2501" y="962913"/>
            <a:ext cx="3248433" cy="268672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ru-RU" dirty="0"/>
              <a:t>Вставка рисунка</a:t>
            </a:r>
          </a:p>
        </p:txBody>
      </p:sp>
      <p:sp>
        <p:nvSpPr>
          <p:cNvPr id="13" name="Рисунок 3">
            <a:extLst>
              <a:ext uri="{FF2B5EF4-FFF2-40B4-BE49-F238E27FC236}">
                <a16:creationId xmlns:a16="http://schemas.microsoft.com/office/drawing/2014/main" xmlns="" id="{B50FD5E1-6D1E-4EA7-A115-F06D711A728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62501" y="3981259"/>
            <a:ext cx="3248433" cy="2799527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ru-RU" dirty="0"/>
              <a:t>Вставка рисунка</a:t>
            </a:r>
          </a:p>
        </p:txBody>
      </p:sp>
      <p:sp>
        <p:nvSpPr>
          <p:cNvPr id="14" name="Рисунок 3">
            <a:extLst>
              <a:ext uri="{FF2B5EF4-FFF2-40B4-BE49-F238E27FC236}">
                <a16:creationId xmlns:a16="http://schemas.microsoft.com/office/drawing/2014/main" xmlns="" id="{3705760E-EE75-4568-8C5B-79978E71CE7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088708" y="962913"/>
            <a:ext cx="3248433" cy="268672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ru-RU" dirty="0"/>
              <a:t>Вставка рисунка</a:t>
            </a:r>
          </a:p>
        </p:txBody>
      </p:sp>
      <p:sp>
        <p:nvSpPr>
          <p:cNvPr id="15" name="Рисунок 3">
            <a:extLst>
              <a:ext uri="{FF2B5EF4-FFF2-40B4-BE49-F238E27FC236}">
                <a16:creationId xmlns:a16="http://schemas.microsoft.com/office/drawing/2014/main" xmlns="" id="{0146F6F8-E1D4-4A85-AD8F-B08A10767B2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088708" y="3981259"/>
            <a:ext cx="3248433" cy="2799527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ru-RU" dirty="0"/>
              <a:t>Вставка рисунка</a:t>
            </a:r>
          </a:p>
        </p:txBody>
      </p:sp>
      <p:sp>
        <p:nvSpPr>
          <p:cNvPr id="12" name="Диаграмма 11">
            <a:extLst>
              <a:ext uri="{FF2B5EF4-FFF2-40B4-BE49-F238E27FC236}">
                <a16:creationId xmlns:a16="http://schemas.microsoft.com/office/drawing/2014/main" xmlns="" id="{62324BA0-82FA-4B7F-A824-AAC4261E2CB0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3897778" y="962912"/>
            <a:ext cx="4804092" cy="581787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ru-RU" dirty="0"/>
              <a:t>Вставка диаграммы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3B83698B-61A3-8342-EE60-0029D90DAF6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05" y="53974"/>
            <a:ext cx="775421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79404780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ели и задач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Группа 31">
            <a:extLst>
              <a:ext uri="{FF2B5EF4-FFF2-40B4-BE49-F238E27FC236}">
                <a16:creationId xmlns:a16="http://schemas.microsoft.com/office/drawing/2014/main" xmlns="" id="{858F564F-3F52-2B67-0B51-A2AAF45426A0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99351" y="5947153"/>
            <a:ext cx="12440314" cy="1230576"/>
            <a:chOff x="99350" y="5947152"/>
            <a:chExt cx="12440314" cy="1230576"/>
          </a:xfrm>
        </p:grpSpPr>
        <p:grpSp>
          <p:nvGrpSpPr>
            <p:cNvPr id="33" name="Группа 32">
              <a:extLst>
                <a:ext uri="{FF2B5EF4-FFF2-40B4-BE49-F238E27FC236}">
                  <a16:creationId xmlns:a16="http://schemas.microsoft.com/office/drawing/2014/main" xmlns="" id="{C6D1EE0F-5C12-DED6-F210-9B03D56B33ED}"/>
                </a:ext>
              </a:extLst>
            </p:cNvPr>
            <p:cNvGrpSpPr>
              <a:grpSpLocks noGrp="1" noUngrp="1" noRot="1" noMove="1" noResize="1"/>
            </p:cNvGrpSpPr>
            <p:nvPr userDrawn="1"/>
          </p:nvGrpSpPr>
          <p:grpSpPr>
            <a:xfrm>
              <a:off x="99350" y="6514708"/>
              <a:ext cx="12440314" cy="663020"/>
              <a:chOff x="365238" y="5066997"/>
              <a:chExt cx="41343035" cy="2203421"/>
            </a:xfrm>
          </p:grpSpPr>
          <p:pic>
            <p:nvPicPr>
              <p:cNvPr id="52" name="Рисунок 51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2C4935DD-1D13-8D63-B049-291209E557A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 userDrawn="1"/>
            </p:nvPicPr>
            <p:blipFill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8684724" y="5066997"/>
                <a:ext cx="3915265" cy="2203421"/>
              </a:xfrm>
              <a:prstGeom prst="rect">
                <a:avLst/>
              </a:prstGeom>
            </p:spPr>
          </p:pic>
          <p:pic>
            <p:nvPicPr>
              <p:cNvPr id="53" name="Рисунок 52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ED5EA1D2-19A8-5F0A-D616-347C9B7C46B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flipH="1">
                <a:off x="4524981" y="5066998"/>
                <a:ext cx="3915266" cy="2203420"/>
              </a:xfrm>
              <a:prstGeom prst="rect">
                <a:avLst/>
              </a:prstGeom>
            </p:spPr>
          </p:pic>
          <p:pic>
            <p:nvPicPr>
              <p:cNvPr id="54" name="Рисунок 53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68F3DC15-D310-EF28-BD23-6F02FC7CFCB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365238" y="5066998"/>
                <a:ext cx="3915266" cy="2203420"/>
              </a:xfrm>
              <a:prstGeom prst="rect">
                <a:avLst/>
              </a:prstGeom>
            </p:spPr>
          </p:pic>
          <p:pic>
            <p:nvPicPr>
              <p:cNvPr id="55" name="Рисунок 54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883D7736-C937-0744-92E6-513DFBCA270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12844467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56" name="Рисунок 55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4D06B8C5-93DF-7A3D-015D-4A4C248BAAA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1700420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57" name="Рисунок 56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3FB37129-95E7-ECE7-44BE-E7B23D1307D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flipH="1">
                <a:off x="2116394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58" name="Рисунок 57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2DDD4A19-E91D-0F4B-BCC3-151F6A87F9D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2532368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59" name="Рисунок 58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25607590-196E-284F-8D0C-7894A1C3EA7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flipH="1">
                <a:off x="2948342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60" name="Рисунок 59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2BCD5B58-C5E7-85F4-BC2A-3A5EB50B1B9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 userDrawn="1"/>
            </p:nvPicPr>
            <p:blipFill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33643171" y="5066997"/>
                <a:ext cx="3915266" cy="2203421"/>
              </a:xfrm>
              <a:prstGeom prst="rect">
                <a:avLst/>
              </a:prstGeom>
            </p:spPr>
          </p:pic>
          <p:pic>
            <p:nvPicPr>
              <p:cNvPr id="61" name="Рисунок 60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CC763A97-B2AA-E57C-6365-F90D55510B1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37793006" y="5066997"/>
                <a:ext cx="3915267" cy="2203421"/>
              </a:xfrm>
              <a:prstGeom prst="rect">
                <a:avLst/>
              </a:prstGeom>
            </p:spPr>
          </p:pic>
        </p:grpSp>
        <p:grpSp>
          <p:nvGrpSpPr>
            <p:cNvPr id="34" name="Группа 33">
              <a:extLst>
                <a:ext uri="{FF2B5EF4-FFF2-40B4-BE49-F238E27FC236}">
                  <a16:creationId xmlns:a16="http://schemas.microsoft.com/office/drawing/2014/main" xmlns="" id="{53ACD8B2-418A-67A9-6A8E-F3211B2D07F9}"/>
                </a:ext>
              </a:extLst>
            </p:cNvPr>
            <p:cNvGrpSpPr>
              <a:grpSpLocks noGrp="1" noUngrp="1" noRot="1" noMove="1" noResize="1"/>
            </p:cNvGrpSpPr>
            <p:nvPr userDrawn="1"/>
          </p:nvGrpSpPr>
          <p:grpSpPr>
            <a:xfrm>
              <a:off x="115620" y="5947152"/>
              <a:ext cx="12424043" cy="507776"/>
              <a:chOff x="77798" y="6588924"/>
              <a:chExt cx="15293384" cy="625048"/>
            </a:xfrm>
          </p:grpSpPr>
          <p:pic>
            <p:nvPicPr>
              <p:cNvPr id="35" name="Рисунок 34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BA5149CD-3B5D-071C-BA77-9928BD5F2E3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1261042" y="659347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37" name="Рисунок 36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34885E48-B76D-1B92-B180-897C33C42A4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3627529" y="6593474"/>
                <a:ext cx="1094479" cy="615948"/>
              </a:xfrm>
              <a:prstGeom prst="rect">
                <a:avLst/>
              </a:prstGeom>
            </p:spPr>
          </p:pic>
          <p:pic>
            <p:nvPicPr>
              <p:cNvPr id="38" name="Рисунок 37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20D39C90-4217-DB58-1E9E-E43AEB535AF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77798" y="659347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42" name="Рисунок 41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377B2496-392C-5BA3-CEE9-553F35CF5C3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2444286" y="6598024"/>
                <a:ext cx="1094484" cy="615948"/>
              </a:xfrm>
              <a:prstGeom prst="rect">
                <a:avLst/>
              </a:prstGeom>
            </p:spPr>
          </p:pic>
          <p:pic>
            <p:nvPicPr>
              <p:cNvPr id="43" name="Рисунок 42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F7F5CC94-C345-9759-DEBD-4B5F80C596D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5994012" y="658892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44" name="Рисунок 43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88781C51-6E50-21B9-8546-7B846BDD75E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4810768" y="658892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45" name="Рисунок 44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474F23D7-B195-D53C-87DF-AF195A4E553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7177256" y="6593473"/>
                <a:ext cx="1094484" cy="615948"/>
              </a:xfrm>
              <a:prstGeom prst="rect">
                <a:avLst/>
              </a:prstGeom>
            </p:spPr>
          </p:pic>
          <p:pic>
            <p:nvPicPr>
              <p:cNvPr id="46" name="Рисунок 45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5EEF65F9-A726-874C-4E19-FB2C944D630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10726981" y="6598024"/>
                <a:ext cx="1094479" cy="615948"/>
              </a:xfrm>
              <a:prstGeom prst="rect">
                <a:avLst/>
              </a:prstGeom>
            </p:spPr>
          </p:pic>
          <p:pic>
            <p:nvPicPr>
              <p:cNvPr id="47" name="Рисунок 46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6F1D4AD9-169C-E98A-C499-31E73543B9E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8360491" y="658892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48" name="Рисунок 47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BC97DA94-7034-D09E-2693-7095E881552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9543724" y="659347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49" name="Рисунок 48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EDFF0279-9C37-018A-8E54-59E866CD8C5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11910189" y="6588924"/>
                <a:ext cx="1094481" cy="615950"/>
              </a:xfrm>
              <a:prstGeom prst="rect">
                <a:avLst/>
              </a:prstGeom>
            </p:spPr>
          </p:pic>
          <p:pic>
            <p:nvPicPr>
              <p:cNvPr id="50" name="Рисунок 49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7D38C750-C1A7-F6BE-22DA-7ACE315F093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13093446" y="6598022"/>
                <a:ext cx="1094479" cy="615948"/>
              </a:xfrm>
              <a:prstGeom prst="rect">
                <a:avLst/>
              </a:prstGeom>
            </p:spPr>
          </p:pic>
          <p:pic>
            <p:nvPicPr>
              <p:cNvPr id="51" name="Рисунок 50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13611636-C0CF-D250-3FBC-4CB3A11FB7D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14276701" y="6588924"/>
                <a:ext cx="1094481" cy="615950"/>
              </a:xfrm>
              <a:prstGeom prst="rect">
                <a:avLst/>
              </a:prstGeom>
            </p:spPr>
          </p:pic>
        </p:grpSp>
      </p:grpSp>
      <p:sp>
        <p:nvSpPr>
          <p:cNvPr id="62" name="Номер слайда 5">
            <a:extLst>
              <a:ext uri="{FF2B5EF4-FFF2-40B4-BE49-F238E27FC236}">
                <a16:creationId xmlns:a16="http://schemas.microsoft.com/office/drawing/2014/main" xmlns="" id="{34D3BB26-5605-453F-9078-990464412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9645" y="151774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3" name="Текст 11">
            <a:extLst>
              <a:ext uri="{FF2B5EF4-FFF2-40B4-BE49-F238E27FC236}">
                <a16:creationId xmlns:a16="http://schemas.microsoft.com/office/drawing/2014/main" xmlns="" id="{8DE74451-7AFC-17A7-BD18-646302E4A22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14401" y="142964"/>
            <a:ext cx="10802938" cy="615950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111D1B1-2181-4FE8-A6B7-A45FA5A9634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89295" y="3211952"/>
            <a:ext cx="2086873" cy="1090851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Главный показатель</a:t>
            </a:r>
          </a:p>
        </p:txBody>
      </p:sp>
      <p:sp>
        <p:nvSpPr>
          <p:cNvPr id="16" name="Текст 2">
            <a:extLst>
              <a:ext uri="{FF2B5EF4-FFF2-40B4-BE49-F238E27FC236}">
                <a16:creationId xmlns:a16="http://schemas.microsoft.com/office/drawing/2014/main" xmlns="" id="{14BDE869-6D87-4974-9095-9FCC0BB704D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61174" y="3306223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xmlns="" id="{B713BE73-FB6C-4F34-BBB1-433F0305D2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17419" y="3306223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18" name="Текст 2">
            <a:extLst>
              <a:ext uri="{FF2B5EF4-FFF2-40B4-BE49-F238E27FC236}">
                <a16:creationId xmlns:a16="http://schemas.microsoft.com/office/drawing/2014/main" xmlns="" id="{2F3D5D0A-9B4D-4359-9947-C730D01F4D8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761174" y="1905626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19" name="Текст 2">
            <a:extLst>
              <a:ext uri="{FF2B5EF4-FFF2-40B4-BE49-F238E27FC236}">
                <a16:creationId xmlns:a16="http://schemas.microsoft.com/office/drawing/2014/main" xmlns="" id="{BF1E82DA-683E-4412-A35F-5D816E51251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617419" y="1905626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0" name="Текст 2">
            <a:extLst>
              <a:ext uri="{FF2B5EF4-FFF2-40B4-BE49-F238E27FC236}">
                <a16:creationId xmlns:a16="http://schemas.microsoft.com/office/drawing/2014/main" xmlns="" id="{BF0B14FA-C08B-48A3-A25B-DB73A5F6EFD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61174" y="4706823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1" name="Текст 2">
            <a:extLst>
              <a:ext uri="{FF2B5EF4-FFF2-40B4-BE49-F238E27FC236}">
                <a16:creationId xmlns:a16="http://schemas.microsoft.com/office/drawing/2014/main" xmlns="" id="{99F3C5B8-11F8-4C0A-9AE4-646B258B547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17419" y="4706823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2" name="Текст 2">
            <a:extLst>
              <a:ext uri="{FF2B5EF4-FFF2-40B4-BE49-F238E27FC236}">
                <a16:creationId xmlns:a16="http://schemas.microsoft.com/office/drawing/2014/main" xmlns="" id="{6ABAA6CF-DBEF-41D0-9260-7EF989FB893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3050" y="2619391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3" name="Текст 2">
            <a:extLst>
              <a:ext uri="{FF2B5EF4-FFF2-40B4-BE49-F238E27FC236}">
                <a16:creationId xmlns:a16="http://schemas.microsoft.com/office/drawing/2014/main" xmlns="" id="{36F2F568-2E92-413C-B6A8-0F829E6BBB6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33050" y="1218794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4" name="Текст 2">
            <a:extLst>
              <a:ext uri="{FF2B5EF4-FFF2-40B4-BE49-F238E27FC236}">
                <a16:creationId xmlns:a16="http://schemas.microsoft.com/office/drawing/2014/main" xmlns="" id="{EA0B209A-E716-4F67-8D9D-BD192A014AC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33050" y="4019991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5" name="Текст 2">
            <a:extLst>
              <a:ext uri="{FF2B5EF4-FFF2-40B4-BE49-F238E27FC236}">
                <a16:creationId xmlns:a16="http://schemas.microsoft.com/office/drawing/2014/main" xmlns="" id="{3AC12900-C661-4CDA-9943-7F5BC0563CB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33050" y="5420588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6" name="Текст 2">
            <a:extLst>
              <a:ext uri="{FF2B5EF4-FFF2-40B4-BE49-F238E27FC236}">
                <a16:creationId xmlns:a16="http://schemas.microsoft.com/office/drawing/2014/main" xmlns="" id="{0A261E82-F153-4A32-A1DD-ED3BFD1CE52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045541" y="2619391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7" name="Текст 2">
            <a:extLst>
              <a:ext uri="{FF2B5EF4-FFF2-40B4-BE49-F238E27FC236}">
                <a16:creationId xmlns:a16="http://schemas.microsoft.com/office/drawing/2014/main" xmlns="" id="{A7033B89-703D-4B03-833E-E8A819A3F09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0045541" y="1218794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8" name="Текст 2">
            <a:extLst>
              <a:ext uri="{FF2B5EF4-FFF2-40B4-BE49-F238E27FC236}">
                <a16:creationId xmlns:a16="http://schemas.microsoft.com/office/drawing/2014/main" xmlns="" id="{0B26B1CE-3F41-4557-A30D-8B2B8331C00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045541" y="4019991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9" name="Текст 2">
            <a:extLst>
              <a:ext uri="{FF2B5EF4-FFF2-40B4-BE49-F238E27FC236}">
                <a16:creationId xmlns:a16="http://schemas.microsoft.com/office/drawing/2014/main" xmlns="" id="{E9DB523D-9DFC-4150-9F3C-986EF2C8AC5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045541" y="5420588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30" name="Текст 2">
            <a:extLst>
              <a:ext uri="{FF2B5EF4-FFF2-40B4-BE49-F238E27FC236}">
                <a16:creationId xmlns:a16="http://schemas.microsoft.com/office/drawing/2014/main" xmlns="" id="{65353CAB-4512-4791-8C13-D2C31EC5B10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189295" y="1905626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31" name="Текст 2">
            <a:extLst>
              <a:ext uri="{FF2B5EF4-FFF2-40B4-BE49-F238E27FC236}">
                <a16:creationId xmlns:a16="http://schemas.microsoft.com/office/drawing/2014/main" xmlns="" id="{DCFF3CB6-7636-4909-9007-5D78179DEF2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189295" y="4706823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xmlns="" id="{87ED8E05-29CD-4FF7-82F7-B1A0F02F1C5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761173" y="6107420"/>
            <a:ext cx="6943116" cy="895575"/>
          </a:xfrm>
          <a:solidFill>
            <a:srgbClr val="FFFFFF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Комментарии</a:t>
            </a:r>
          </a:p>
        </p:txBody>
      </p:sp>
      <p:sp>
        <p:nvSpPr>
          <p:cNvPr id="36" name="Текст 7">
            <a:extLst>
              <a:ext uri="{FF2B5EF4-FFF2-40B4-BE49-F238E27FC236}">
                <a16:creationId xmlns:a16="http://schemas.microsoft.com/office/drawing/2014/main" xmlns="" id="{E8073365-CA7E-4B38-81C8-37533B187ED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761173" y="765645"/>
            <a:ext cx="6943116" cy="89557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Комментарии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66E45DF-E2B1-2514-610C-822E7351C7A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05" y="53974"/>
            <a:ext cx="775421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7476226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ели и задачи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>
            <a:extLst>
              <a:ext uri="{FF2B5EF4-FFF2-40B4-BE49-F238E27FC236}">
                <a16:creationId xmlns:a16="http://schemas.microsoft.com/office/drawing/2014/main" xmlns="" id="{9F6D7027-DFF8-36EB-BCD7-345AAAF75573}"/>
              </a:ext>
            </a:extLst>
          </p:cNvPr>
          <p:cNvGrpSpPr/>
          <p:nvPr userDrawn="1"/>
        </p:nvGrpSpPr>
        <p:grpSpPr>
          <a:xfrm>
            <a:off x="99351" y="5947153"/>
            <a:ext cx="12440314" cy="1230576"/>
            <a:chOff x="99350" y="5947152"/>
            <a:chExt cx="12440314" cy="1230576"/>
          </a:xfrm>
        </p:grpSpPr>
        <p:grpSp>
          <p:nvGrpSpPr>
            <p:cNvPr id="23" name="Группа 22">
              <a:extLst>
                <a:ext uri="{FF2B5EF4-FFF2-40B4-BE49-F238E27FC236}">
                  <a16:creationId xmlns:a16="http://schemas.microsoft.com/office/drawing/2014/main" xmlns="" id="{25254F4E-D941-C875-C429-61373FC316ED}"/>
                </a:ext>
              </a:extLst>
            </p:cNvPr>
            <p:cNvGrpSpPr/>
            <p:nvPr userDrawn="1"/>
          </p:nvGrpSpPr>
          <p:grpSpPr>
            <a:xfrm>
              <a:off x="99350" y="6514708"/>
              <a:ext cx="12440314" cy="663020"/>
              <a:chOff x="365238" y="5066997"/>
              <a:chExt cx="41343035" cy="2203421"/>
            </a:xfrm>
          </p:grpSpPr>
          <p:pic>
            <p:nvPicPr>
              <p:cNvPr id="43" name="Рисунок 42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6E80EE6F-B42B-3F70-7A0F-1FA4550CDB3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8684724" y="5066997"/>
                <a:ext cx="3915265" cy="2203421"/>
              </a:xfrm>
              <a:prstGeom prst="rect">
                <a:avLst/>
              </a:prstGeom>
            </p:spPr>
          </p:pic>
          <p:pic>
            <p:nvPicPr>
              <p:cNvPr id="44" name="Рисунок 43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EBC9B7C7-E03E-FF30-2CE4-F4AB1B190E16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flipH="1">
                <a:off x="4524981" y="5066998"/>
                <a:ext cx="3915266" cy="2203420"/>
              </a:xfrm>
              <a:prstGeom prst="rect">
                <a:avLst/>
              </a:prstGeom>
            </p:spPr>
          </p:pic>
          <p:pic>
            <p:nvPicPr>
              <p:cNvPr id="45" name="Рисунок 44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8FE60478-87DA-E8EE-8DBD-A13F9C052F00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365238" y="5066998"/>
                <a:ext cx="3915266" cy="2203420"/>
              </a:xfrm>
              <a:prstGeom prst="rect">
                <a:avLst/>
              </a:prstGeom>
            </p:spPr>
          </p:pic>
          <p:pic>
            <p:nvPicPr>
              <p:cNvPr id="46" name="Рисунок 45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FBEA5C21-1789-BB23-9E3A-6588BDA97C90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12844467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47" name="Рисунок 46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D182EE84-329A-4057-43A9-5BB3CBE5004F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1700420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48" name="Рисунок 47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44756368-CF92-3097-DE70-32F798087941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flipH="1">
                <a:off x="2116394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49" name="Рисунок 48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8AE03E0A-A948-E75F-C5A8-CD7252F78578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2532368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50" name="Рисунок 49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9E4629C1-C488-7D29-A35C-75E17CB1A775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flipH="1">
                <a:off x="29483429" y="5066997"/>
                <a:ext cx="3915267" cy="2203421"/>
              </a:xfrm>
              <a:prstGeom prst="rect">
                <a:avLst/>
              </a:prstGeom>
            </p:spPr>
          </p:pic>
          <p:pic>
            <p:nvPicPr>
              <p:cNvPr id="51" name="Рисунок 50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C6706B54-3CF2-5E2B-0887-89867BA3590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33643171" y="5066997"/>
                <a:ext cx="3915266" cy="2203421"/>
              </a:xfrm>
              <a:prstGeom prst="rect">
                <a:avLst/>
              </a:prstGeom>
            </p:spPr>
          </p:pic>
          <p:pic>
            <p:nvPicPr>
              <p:cNvPr id="52" name="Рисунок 51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1AC802BB-37C7-E2DE-EA8C-B2E10CFCE584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 cstate="print">
                <a:alphaModFix/>
                <a:lum bright="70000" contrast="-70000"/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 l="5" r="-4"/>
              <a:stretch/>
            </p:blipFill>
            <p:spPr>
              <a:xfrm rot="10800000" flipH="1">
                <a:off x="37793006" y="5066997"/>
                <a:ext cx="3915267" cy="2203421"/>
              </a:xfrm>
              <a:prstGeom prst="rect">
                <a:avLst/>
              </a:prstGeom>
            </p:spPr>
          </p:pic>
        </p:grpSp>
        <p:grpSp>
          <p:nvGrpSpPr>
            <p:cNvPr id="24" name="Группа 23">
              <a:extLst>
                <a:ext uri="{FF2B5EF4-FFF2-40B4-BE49-F238E27FC236}">
                  <a16:creationId xmlns:a16="http://schemas.microsoft.com/office/drawing/2014/main" xmlns="" id="{DF46B9BD-E8B1-FEB9-861F-A7AEAB7C65FC}"/>
                </a:ext>
              </a:extLst>
            </p:cNvPr>
            <p:cNvGrpSpPr/>
            <p:nvPr userDrawn="1"/>
          </p:nvGrpSpPr>
          <p:grpSpPr>
            <a:xfrm>
              <a:off x="115620" y="5947152"/>
              <a:ext cx="12424043" cy="507776"/>
              <a:chOff x="77798" y="6588924"/>
              <a:chExt cx="15293384" cy="625048"/>
            </a:xfrm>
          </p:grpSpPr>
          <p:pic>
            <p:nvPicPr>
              <p:cNvPr id="25" name="Рисунок 24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8B36A61E-080E-DC80-929B-B1BDA4F101B7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1261042" y="659347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26" name="Рисунок 25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2FE91BF1-16B7-7BEA-DCE1-5CE4F6C9595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3627529" y="6593474"/>
                <a:ext cx="1094479" cy="615948"/>
              </a:xfrm>
              <a:prstGeom prst="rect">
                <a:avLst/>
              </a:prstGeom>
            </p:spPr>
          </p:pic>
          <p:pic>
            <p:nvPicPr>
              <p:cNvPr id="32" name="Рисунок 31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2DF36EAF-1E56-9E60-CA8C-89B96F7DEE1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77798" y="659347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33" name="Рисунок 32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D746C3A3-670D-770E-09B5-A55119DD953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2444286" y="6598024"/>
                <a:ext cx="1094484" cy="615948"/>
              </a:xfrm>
              <a:prstGeom prst="rect">
                <a:avLst/>
              </a:prstGeom>
            </p:spPr>
          </p:pic>
          <p:pic>
            <p:nvPicPr>
              <p:cNvPr id="34" name="Рисунок 33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48DDC52E-0A02-4DA8-E48A-762474DF204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5994012" y="658892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35" name="Рисунок 34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08D03F15-E300-4E01-097F-1AAF469A78D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4810768" y="658892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36" name="Рисунок 35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41E83930-B1A6-47AE-B773-34BAAEF6D9B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7177256" y="6593473"/>
                <a:ext cx="1094484" cy="615948"/>
              </a:xfrm>
              <a:prstGeom prst="rect">
                <a:avLst/>
              </a:prstGeom>
            </p:spPr>
          </p:pic>
          <p:pic>
            <p:nvPicPr>
              <p:cNvPr id="37" name="Рисунок 36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AB847747-39D9-FFEC-591C-FB78E8407007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10726981" y="6598024"/>
                <a:ext cx="1094479" cy="615948"/>
              </a:xfrm>
              <a:prstGeom prst="rect">
                <a:avLst/>
              </a:prstGeom>
            </p:spPr>
          </p:pic>
          <p:pic>
            <p:nvPicPr>
              <p:cNvPr id="38" name="Рисунок 37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9DDA6DB9-3D77-28D8-29A0-77DA5E82888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8360491" y="658892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39" name="Рисунок 38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AFA0EA8B-A93C-1774-344A-DF8452B8A45E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9543724" y="6593474"/>
                <a:ext cx="1094481" cy="615948"/>
              </a:xfrm>
              <a:prstGeom prst="rect">
                <a:avLst/>
              </a:prstGeom>
            </p:spPr>
          </p:pic>
          <p:pic>
            <p:nvPicPr>
              <p:cNvPr id="40" name="Рисунок 39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7300E4E6-AA55-C764-F95F-453371B072D6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11910189" y="6588924"/>
                <a:ext cx="1094481" cy="615950"/>
              </a:xfrm>
              <a:prstGeom prst="rect">
                <a:avLst/>
              </a:prstGeom>
            </p:spPr>
          </p:pic>
          <p:pic>
            <p:nvPicPr>
              <p:cNvPr id="41" name="Рисунок 40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31A84E72-6291-3B7C-AA42-9E6BF5623E3C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 rot="10800000">
                <a:off x="13093446" y="6598022"/>
                <a:ext cx="1094479" cy="615948"/>
              </a:xfrm>
              <a:prstGeom prst="rect">
                <a:avLst/>
              </a:prstGeom>
            </p:spPr>
          </p:pic>
          <p:pic>
            <p:nvPicPr>
              <p:cNvPr id="42" name="Рисунок 41" descr="Изображение выглядит как текст, тарелка, посуда, обеденный сервиз&#10;&#10;Автоматически созданное описание">
                <a:extLst>
                  <a:ext uri="{FF2B5EF4-FFF2-40B4-BE49-F238E27FC236}">
                    <a16:creationId xmlns:a16="http://schemas.microsoft.com/office/drawing/2014/main" xmlns="" id="{1A9C26C9-0DFF-CE87-A83F-7C8C8A4BE44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alphaModFix amt="2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4">
                        <a14:imgEffect>
                          <a14:brightnessContrast bright="-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14276701" y="6588924"/>
                <a:ext cx="1094481" cy="615950"/>
              </a:xfrm>
              <a:prstGeom prst="rect">
                <a:avLst/>
              </a:prstGeom>
            </p:spPr>
          </p:pic>
        </p:grpSp>
      </p:grpSp>
      <p:sp>
        <p:nvSpPr>
          <p:cNvPr id="53" name="Номер слайда 5">
            <a:extLst>
              <a:ext uri="{FF2B5EF4-FFF2-40B4-BE49-F238E27FC236}">
                <a16:creationId xmlns:a16="http://schemas.microsoft.com/office/drawing/2014/main" xmlns="" id="{A37750CB-9DB5-9B47-9B8D-9B3F1E727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9645" y="151774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4" name="Текст 11">
            <a:extLst>
              <a:ext uri="{FF2B5EF4-FFF2-40B4-BE49-F238E27FC236}">
                <a16:creationId xmlns:a16="http://schemas.microsoft.com/office/drawing/2014/main" xmlns="" id="{9EC08690-1698-5863-8F1B-50D76531B47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401" y="142964"/>
            <a:ext cx="10802938" cy="615950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111D1B1-2181-4FE8-A6B7-A45FA5A9634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89295" y="2281198"/>
            <a:ext cx="2086873" cy="1090851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Главный показатель</a:t>
            </a:r>
          </a:p>
        </p:txBody>
      </p:sp>
      <p:sp>
        <p:nvSpPr>
          <p:cNvPr id="16" name="Текст 2">
            <a:extLst>
              <a:ext uri="{FF2B5EF4-FFF2-40B4-BE49-F238E27FC236}">
                <a16:creationId xmlns:a16="http://schemas.microsoft.com/office/drawing/2014/main" xmlns="" id="{14BDE869-6D87-4974-9095-9FCC0BB704D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61174" y="2375469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:a16="http://schemas.microsoft.com/office/drawing/2014/main" xmlns="" id="{B713BE73-FB6C-4F34-BBB1-433F0305D2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17419" y="2375469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18" name="Текст 2">
            <a:extLst>
              <a:ext uri="{FF2B5EF4-FFF2-40B4-BE49-F238E27FC236}">
                <a16:creationId xmlns:a16="http://schemas.microsoft.com/office/drawing/2014/main" xmlns="" id="{2F3D5D0A-9B4D-4359-9947-C730D01F4D8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761174" y="974869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19" name="Текст 2">
            <a:extLst>
              <a:ext uri="{FF2B5EF4-FFF2-40B4-BE49-F238E27FC236}">
                <a16:creationId xmlns:a16="http://schemas.microsoft.com/office/drawing/2014/main" xmlns="" id="{BF1E82DA-683E-4412-A35F-5D816E51251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617419" y="974869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0" name="Текст 2">
            <a:extLst>
              <a:ext uri="{FF2B5EF4-FFF2-40B4-BE49-F238E27FC236}">
                <a16:creationId xmlns:a16="http://schemas.microsoft.com/office/drawing/2014/main" xmlns="" id="{BF0B14FA-C08B-48A3-A25B-DB73A5F6EFD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61174" y="3776066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21" name="Текст 2">
            <a:extLst>
              <a:ext uri="{FF2B5EF4-FFF2-40B4-BE49-F238E27FC236}">
                <a16:creationId xmlns:a16="http://schemas.microsoft.com/office/drawing/2014/main" xmlns="" id="{99F3C5B8-11F8-4C0A-9AE4-646B258B547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17419" y="3776066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30" name="Текст 2">
            <a:extLst>
              <a:ext uri="{FF2B5EF4-FFF2-40B4-BE49-F238E27FC236}">
                <a16:creationId xmlns:a16="http://schemas.microsoft.com/office/drawing/2014/main" xmlns="" id="{65353CAB-4512-4791-8C13-D2C31EC5B10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189295" y="974869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31" name="Текст 2">
            <a:extLst>
              <a:ext uri="{FF2B5EF4-FFF2-40B4-BE49-F238E27FC236}">
                <a16:creationId xmlns:a16="http://schemas.microsoft.com/office/drawing/2014/main" xmlns="" id="{DCFF3CB6-7636-4909-9007-5D78179DEF2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189295" y="3776066"/>
            <a:ext cx="2086873" cy="1090851"/>
          </a:xfrm>
          <a:solidFill>
            <a:schemeClr val="tx1">
              <a:lumMod val="10000"/>
              <a:lumOff val="9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99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ru-RU" dirty="0"/>
              <a:t>Показатель</a:t>
            </a:r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xmlns="" id="{87ED8E05-29CD-4FF7-82F7-B1A0F02F1C5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774014" y="5176662"/>
            <a:ext cx="6943116" cy="18263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ru-RU" dirty="0"/>
              <a:t>Комментарии</a:t>
            </a:r>
          </a:p>
        </p:txBody>
      </p:sp>
      <p:sp>
        <p:nvSpPr>
          <p:cNvPr id="4" name="Диаграмма 3">
            <a:extLst>
              <a:ext uri="{FF2B5EF4-FFF2-40B4-BE49-F238E27FC236}">
                <a16:creationId xmlns:a16="http://schemas.microsoft.com/office/drawing/2014/main" xmlns="" id="{6C6B1DAD-194F-48C6-A850-78428412EB9B}"/>
              </a:ext>
            </a:extLst>
          </p:cNvPr>
          <p:cNvSpPr>
            <a:spLocks noGrp="1"/>
          </p:cNvSpPr>
          <p:nvPr>
            <p:ph type="chart" sz="quarter" idx="33"/>
          </p:nvPr>
        </p:nvSpPr>
        <p:spPr>
          <a:xfrm>
            <a:off x="262502" y="974869"/>
            <a:ext cx="2157421" cy="60281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Вставка диаграммы</a:t>
            </a:r>
          </a:p>
        </p:txBody>
      </p:sp>
      <p:sp>
        <p:nvSpPr>
          <p:cNvPr id="10" name="Таблица 9">
            <a:extLst>
              <a:ext uri="{FF2B5EF4-FFF2-40B4-BE49-F238E27FC236}">
                <a16:creationId xmlns:a16="http://schemas.microsoft.com/office/drawing/2014/main" xmlns="" id="{12FF9F75-CDE4-4AB1-9812-64EAAFB9B997}"/>
              </a:ext>
            </a:extLst>
          </p:cNvPr>
          <p:cNvSpPr>
            <a:spLocks noGrp="1"/>
          </p:cNvSpPr>
          <p:nvPr>
            <p:ph type="tbl" sz="quarter" idx="34"/>
          </p:nvPr>
        </p:nvSpPr>
        <p:spPr>
          <a:xfrm>
            <a:off x="10066865" y="974868"/>
            <a:ext cx="2270623" cy="602812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Вставка таблицы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B960412-FFE3-F62C-875E-D16C1C46682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05" y="53974"/>
            <a:ext cx="775421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57432085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: скругленные верхние углы 16">
            <a:extLst>
              <a:ext uri="{FF2B5EF4-FFF2-40B4-BE49-F238E27FC236}">
                <a16:creationId xmlns:a16="http://schemas.microsoft.com/office/drawing/2014/main" xmlns="" id="{266CFCAB-3875-45E5-5270-EB86F4FE3078}"/>
              </a:ext>
            </a:extLst>
          </p:cNvPr>
          <p:cNvSpPr/>
          <p:nvPr userDrawn="1"/>
        </p:nvSpPr>
        <p:spPr>
          <a:xfrm flipV="1">
            <a:off x="1894731" y="-2"/>
            <a:ext cx="8810527" cy="4216402"/>
          </a:xfrm>
          <a:prstGeom prst="round2SameRect">
            <a:avLst>
              <a:gd name="adj1" fmla="val 11095"/>
              <a:gd name="adj2" fmla="val 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60318504-289B-50C7-CC19-383DEF311A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20000"/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>
            <a:off x="1998028" y="88942"/>
            <a:ext cx="3133944" cy="1766912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xmlns="" id="{143DC8DC-F0E2-B948-BF18-7A14646F49F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20000"/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7474782" y="85697"/>
            <a:ext cx="3132540" cy="1770159"/>
          </a:xfrm>
          <a:prstGeom prst="rect">
            <a:avLst/>
          </a:prstGeom>
        </p:spPr>
      </p:pic>
      <p:sp>
        <p:nvSpPr>
          <p:cNvPr id="4" name="Прямоугольник: скругленные верхние углы 3">
            <a:extLst>
              <a:ext uri="{FF2B5EF4-FFF2-40B4-BE49-F238E27FC236}">
                <a16:creationId xmlns:a16="http://schemas.microsoft.com/office/drawing/2014/main" xmlns="" id="{46B8DD56-24D3-800B-53D7-AB467069E38D}"/>
              </a:ext>
            </a:extLst>
          </p:cNvPr>
          <p:cNvSpPr/>
          <p:nvPr userDrawn="1"/>
        </p:nvSpPr>
        <p:spPr>
          <a:xfrm flipV="1">
            <a:off x="5209430" y="0"/>
            <a:ext cx="2181128" cy="1898650"/>
          </a:xfrm>
          <a:prstGeom prst="round2Same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40B55CE-B6D2-4930-ACE0-B9999B0BE4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94781" y="2180658"/>
            <a:ext cx="8010429" cy="1662857"/>
          </a:xfrm>
        </p:spPr>
        <p:txBody>
          <a:bodyPr anchor="ctr"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EDFBD256-29E3-4AB1-A442-C518037EBA2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294781" y="4600662"/>
            <a:ext cx="8010429" cy="38718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22" indent="0" algn="ctr">
              <a:buNone/>
              <a:defRPr sz="2000"/>
            </a:lvl2pPr>
            <a:lvl3pPr marL="914442" indent="0" algn="ctr">
              <a:buNone/>
              <a:defRPr sz="1800"/>
            </a:lvl3pPr>
            <a:lvl4pPr marL="1371664" indent="0" algn="ctr">
              <a:buNone/>
              <a:defRPr sz="1600"/>
            </a:lvl4pPr>
            <a:lvl5pPr marL="1828885" indent="0" algn="ctr">
              <a:buNone/>
              <a:defRPr sz="1600"/>
            </a:lvl5pPr>
            <a:lvl6pPr marL="2286106" indent="0" algn="ctr">
              <a:buNone/>
              <a:defRPr sz="1600"/>
            </a:lvl6pPr>
            <a:lvl7pPr marL="2743327" indent="0" algn="ctr">
              <a:buNone/>
              <a:defRPr sz="1600"/>
            </a:lvl7pPr>
            <a:lvl8pPr marL="3200548" indent="0" algn="ctr">
              <a:buNone/>
              <a:defRPr sz="1600"/>
            </a:lvl8pPr>
            <a:lvl9pPr marL="3657770" indent="0" algn="ctr">
              <a:buNone/>
              <a:defRPr sz="1600"/>
            </a:lvl9pPr>
          </a:lstStyle>
          <a:p>
            <a:r>
              <a:rPr lang="ru-RU" dirty="0"/>
              <a:t>ФИО</a:t>
            </a:r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xmlns="" id="{BAA795F9-4938-46CC-82FE-4C6038D93B2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94781" y="5069637"/>
            <a:ext cx="8010429" cy="38718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 b="1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ru-RU" dirty="0"/>
              <a:t>Должность</a:t>
            </a:r>
          </a:p>
        </p:txBody>
      </p:sp>
      <p:sp>
        <p:nvSpPr>
          <p:cNvPr id="18" name="Текст 5">
            <a:extLst>
              <a:ext uri="{FF2B5EF4-FFF2-40B4-BE49-F238E27FC236}">
                <a16:creationId xmlns:a16="http://schemas.microsoft.com/office/drawing/2014/main" xmlns="" id="{53F3FA25-3534-4B87-439B-C3EB02149AC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128589" y="6718868"/>
            <a:ext cx="2342810" cy="38718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 b="1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ru-RU" dirty="0"/>
              <a:t>Год</a:t>
            </a: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6F51B1E9-8DE3-4A79-55F5-575C47163E42}"/>
              </a:ext>
            </a:extLst>
          </p:cNvPr>
          <p:cNvCxnSpPr>
            <a:cxnSpLocks/>
          </p:cNvCxnSpPr>
          <p:nvPr userDrawn="1"/>
        </p:nvCxnSpPr>
        <p:spPr>
          <a:xfrm>
            <a:off x="3077370" y="3843519"/>
            <a:ext cx="6445249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7A5E3054-EB22-4FA1-FC22-B483D6A0099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93123" y="69214"/>
            <a:ext cx="1212154" cy="1593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39657992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ариант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:a16="http://schemas.microsoft.com/office/drawing/2014/main" xmlns="" id="{D7933398-9C16-9E80-7182-AF1A86F356B9}"/>
              </a:ext>
            </a:extLst>
          </p:cNvPr>
          <p:cNvGrpSpPr/>
          <p:nvPr userDrawn="1"/>
        </p:nvGrpSpPr>
        <p:grpSpPr>
          <a:xfrm>
            <a:off x="99351" y="6514708"/>
            <a:ext cx="12440314" cy="663020"/>
            <a:chOff x="365238" y="5066997"/>
            <a:chExt cx="41343035" cy="2203421"/>
          </a:xfrm>
        </p:grpSpPr>
        <p:pic>
          <p:nvPicPr>
            <p:cNvPr id="7" name="Рисунок 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237C2ED4-0180-C480-2F3A-51A75FA5301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8684724" y="5066997"/>
              <a:ext cx="3915265" cy="2203421"/>
            </a:xfrm>
            <a:prstGeom prst="rect">
              <a:avLst/>
            </a:prstGeom>
          </p:spPr>
        </p:pic>
        <p:pic>
          <p:nvPicPr>
            <p:cNvPr id="8" name="Рисунок 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0F7C430D-FF27-1381-37B0-273E64BD4F5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4524981" y="5066998"/>
              <a:ext cx="3915266" cy="2203420"/>
            </a:xfrm>
            <a:prstGeom prst="rect">
              <a:avLst/>
            </a:prstGeom>
          </p:spPr>
        </p:pic>
        <p:pic>
          <p:nvPicPr>
            <p:cNvPr id="9" name="Рисунок 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5EB81F3-6599-6432-FB05-59BAFF916C2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365238" y="5066998"/>
              <a:ext cx="3915266" cy="2203420"/>
            </a:xfrm>
            <a:prstGeom prst="rect">
              <a:avLst/>
            </a:prstGeom>
          </p:spPr>
        </p:pic>
        <p:pic>
          <p:nvPicPr>
            <p:cNvPr id="11" name="Рисунок 10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F0C3B96-B141-0C77-EEC0-921F2B4B9A8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12844467" y="5066997"/>
              <a:ext cx="3915267" cy="2203421"/>
            </a:xfrm>
            <a:prstGeom prst="rect">
              <a:avLst/>
            </a:prstGeom>
          </p:spPr>
        </p:pic>
        <p:pic>
          <p:nvPicPr>
            <p:cNvPr id="14" name="Рисунок 13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1EA8BF7B-CC66-9E50-0188-6CF6B4CCEA5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17004209" y="5066997"/>
              <a:ext cx="3915267" cy="2203421"/>
            </a:xfrm>
            <a:prstGeom prst="rect">
              <a:avLst/>
            </a:prstGeom>
          </p:spPr>
        </p:pic>
        <p:pic>
          <p:nvPicPr>
            <p:cNvPr id="15" name="Рисунок 1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A2F204A8-DB56-4ED0-AC09-A9E39FE4EA4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21163949" y="5066997"/>
              <a:ext cx="3915267" cy="2203421"/>
            </a:xfrm>
            <a:prstGeom prst="rect">
              <a:avLst/>
            </a:prstGeom>
          </p:spPr>
        </p:pic>
        <p:pic>
          <p:nvPicPr>
            <p:cNvPr id="23" name="Рисунок 22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D1E27DF1-C4CC-C37B-FA28-97DF4C7E569B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25323689" y="5066997"/>
              <a:ext cx="3915267" cy="2203421"/>
            </a:xfrm>
            <a:prstGeom prst="rect">
              <a:avLst/>
            </a:prstGeom>
          </p:spPr>
        </p:pic>
        <p:pic>
          <p:nvPicPr>
            <p:cNvPr id="24" name="Рисунок 23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45CFF933-9F30-C1E0-ABDD-AF38D44F7A4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29483429" y="5066997"/>
              <a:ext cx="3915267" cy="2203421"/>
            </a:xfrm>
            <a:prstGeom prst="rect">
              <a:avLst/>
            </a:prstGeom>
          </p:spPr>
        </p:pic>
        <p:pic>
          <p:nvPicPr>
            <p:cNvPr id="39" name="Рисунок 3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8A34CA3-A229-D943-8098-06B84DA7E3B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33643171" y="5066997"/>
              <a:ext cx="3915266" cy="2203421"/>
            </a:xfrm>
            <a:prstGeom prst="rect">
              <a:avLst/>
            </a:prstGeom>
          </p:spPr>
        </p:pic>
        <p:pic>
          <p:nvPicPr>
            <p:cNvPr id="40" name="Рисунок 39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8A6AF2A9-68E1-016C-AFDE-C4AE2ACFA81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lum bright="70000" contrast="-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37793006" y="5066997"/>
              <a:ext cx="3915267" cy="2203421"/>
            </a:xfrm>
            <a:prstGeom prst="rect">
              <a:avLst/>
            </a:prstGeom>
          </p:spPr>
        </p:pic>
      </p:grpSp>
      <p:grpSp>
        <p:nvGrpSpPr>
          <p:cNvPr id="25" name="Группа 24">
            <a:extLst>
              <a:ext uri="{FF2B5EF4-FFF2-40B4-BE49-F238E27FC236}">
                <a16:creationId xmlns:a16="http://schemas.microsoft.com/office/drawing/2014/main" xmlns="" id="{98DB39F2-0C3E-E494-5178-9E6E1657F38E}"/>
              </a:ext>
            </a:extLst>
          </p:cNvPr>
          <p:cNvGrpSpPr/>
          <p:nvPr userDrawn="1"/>
        </p:nvGrpSpPr>
        <p:grpSpPr>
          <a:xfrm>
            <a:off x="115621" y="5947152"/>
            <a:ext cx="12424043" cy="507776"/>
            <a:chOff x="77798" y="6588924"/>
            <a:chExt cx="15293384" cy="625048"/>
          </a:xfrm>
        </p:grpSpPr>
        <p:pic>
          <p:nvPicPr>
            <p:cNvPr id="26" name="Рисунок 2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9A49E5C8-7C93-1178-4F02-53335639068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261042" y="6593474"/>
              <a:ext cx="1094481" cy="615948"/>
            </a:xfrm>
            <a:prstGeom prst="rect">
              <a:avLst/>
            </a:prstGeom>
          </p:spPr>
        </p:pic>
        <p:pic>
          <p:nvPicPr>
            <p:cNvPr id="27" name="Рисунок 2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0448124F-E2C0-A4D8-ED49-5E37F868480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3627529" y="6593474"/>
              <a:ext cx="1094479" cy="615948"/>
            </a:xfrm>
            <a:prstGeom prst="rect">
              <a:avLst/>
            </a:prstGeom>
          </p:spPr>
        </p:pic>
        <p:pic>
          <p:nvPicPr>
            <p:cNvPr id="28" name="Рисунок 2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BBDD6E28-BA6D-77CB-26C4-ED999833279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7798" y="6593474"/>
              <a:ext cx="1094481" cy="615948"/>
            </a:xfrm>
            <a:prstGeom prst="rect">
              <a:avLst/>
            </a:prstGeom>
          </p:spPr>
        </p:pic>
        <p:pic>
          <p:nvPicPr>
            <p:cNvPr id="29" name="Рисунок 2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F1E1903D-1EDB-8700-CCCC-AC3A6D702C8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2444286" y="6598024"/>
              <a:ext cx="1094484" cy="615948"/>
            </a:xfrm>
            <a:prstGeom prst="rect">
              <a:avLst/>
            </a:prstGeom>
          </p:spPr>
        </p:pic>
        <p:pic>
          <p:nvPicPr>
            <p:cNvPr id="30" name="Рисунок 29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A70D6649-F30F-35CD-9780-9BD59EDA9D6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5994012" y="6588924"/>
              <a:ext cx="1094481" cy="615948"/>
            </a:xfrm>
            <a:prstGeom prst="rect">
              <a:avLst/>
            </a:prstGeom>
          </p:spPr>
        </p:pic>
        <p:pic>
          <p:nvPicPr>
            <p:cNvPr id="31" name="Рисунок 30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136FDA15-F1F9-13E6-E1C2-1CA3067AE4D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810768" y="6588924"/>
              <a:ext cx="1094481" cy="615948"/>
            </a:xfrm>
            <a:prstGeom prst="rect">
              <a:avLst/>
            </a:prstGeom>
          </p:spPr>
        </p:pic>
        <p:pic>
          <p:nvPicPr>
            <p:cNvPr id="32" name="Рисунок 31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FBB8D8C2-E565-9C9E-BD41-9F3781B1321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7177256" y="6593473"/>
              <a:ext cx="1094484" cy="615948"/>
            </a:xfrm>
            <a:prstGeom prst="rect">
              <a:avLst/>
            </a:prstGeom>
          </p:spPr>
        </p:pic>
        <p:pic>
          <p:nvPicPr>
            <p:cNvPr id="33" name="Рисунок 32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0C785B8B-D232-300C-84D6-14A5669092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10726981" y="6598024"/>
              <a:ext cx="1094479" cy="615948"/>
            </a:xfrm>
            <a:prstGeom prst="rect">
              <a:avLst/>
            </a:prstGeom>
          </p:spPr>
        </p:pic>
        <p:pic>
          <p:nvPicPr>
            <p:cNvPr id="34" name="Рисунок 33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7C0D867-96DE-5553-0111-D2704120E75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8360491" y="6588924"/>
              <a:ext cx="1094481" cy="615948"/>
            </a:xfrm>
            <a:prstGeom prst="rect">
              <a:avLst/>
            </a:prstGeom>
          </p:spPr>
        </p:pic>
        <p:pic>
          <p:nvPicPr>
            <p:cNvPr id="35" name="Рисунок 3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DED4C832-F1B6-58C7-B4E6-9833BC6170A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9543724" y="6593474"/>
              <a:ext cx="1094481" cy="615948"/>
            </a:xfrm>
            <a:prstGeom prst="rect">
              <a:avLst/>
            </a:prstGeom>
          </p:spPr>
        </p:pic>
        <p:pic>
          <p:nvPicPr>
            <p:cNvPr id="36" name="Рисунок 3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2A86279-3867-948C-E4DA-6167D421E17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1910189" y="6588924"/>
              <a:ext cx="1094481" cy="615950"/>
            </a:xfrm>
            <a:prstGeom prst="rect">
              <a:avLst/>
            </a:prstGeom>
          </p:spPr>
        </p:pic>
        <p:pic>
          <p:nvPicPr>
            <p:cNvPr id="37" name="Рисунок 3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1B4078C3-F99C-1335-1620-1BE775912AE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13093446" y="6598022"/>
              <a:ext cx="1094479" cy="615948"/>
            </a:xfrm>
            <a:prstGeom prst="rect">
              <a:avLst/>
            </a:prstGeom>
          </p:spPr>
        </p:pic>
        <p:pic>
          <p:nvPicPr>
            <p:cNvPr id="38" name="Рисунок 3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DFB56E2-8E02-A982-CCE3-3ADDE319A85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2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4276701" y="6588924"/>
              <a:ext cx="1094481" cy="615950"/>
            </a:xfrm>
            <a:prstGeom prst="rect">
              <a:avLst/>
            </a:prstGeom>
          </p:spPr>
        </p:pic>
      </p:grp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90EF7610-08FD-9928-3A64-2DF5EFE8601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05" y="53974"/>
            <a:ext cx="775421" cy="1019175"/>
          </a:xfrm>
          <a:prstGeom prst="rect">
            <a:avLst/>
          </a:prstGeom>
        </p:spPr>
      </p:pic>
      <p:sp>
        <p:nvSpPr>
          <p:cNvPr id="2" name="Номер слайда 5">
            <a:extLst>
              <a:ext uri="{FF2B5EF4-FFF2-40B4-BE49-F238E27FC236}">
                <a16:creationId xmlns:a16="http://schemas.microsoft.com/office/drawing/2014/main" xmlns="" id="{CA67BD00-781E-0387-F06B-FD7839EEA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9645" y="151774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tx1">
                    <a:lumMod val="25000"/>
                    <a:lumOff val="75000"/>
                  </a:schemeClr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4" name="Текст 11">
            <a:extLst>
              <a:ext uri="{FF2B5EF4-FFF2-40B4-BE49-F238E27FC236}">
                <a16:creationId xmlns:a16="http://schemas.microsoft.com/office/drawing/2014/main" xmlns="" id="{1AE22A9F-D11B-6719-03BB-BC9156A595C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401" y="142964"/>
            <a:ext cx="10802938" cy="615950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</p:spTree>
    <p:extLst>
      <p:ext uri="{BB962C8B-B14F-4D97-AF65-F5344CB8AC3E}">
        <p14:creationId xmlns:p14="http://schemas.microsoft.com/office/powerpoint/2010/main" xmlns="" val="1884071466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Вариант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:a16="http://schemas.microsoft.com/office/drawing/2014/main" xmlns="" id="{D7933398-9C16-9E80-7182-AF1A86F356B9}"/>
              </a:ext>
            </a:extLst>
          </p:cNvPr>
          <p:cNvGrpSpPr/>
          <p:nvPr userDrawn="1"/>
        </p:nvGrpSpPr>
        <p:grpSpPr>
          <a:xfrm>
            <a:off x="99351" y="6514708"/>
            <a:ext cx="12440314" cy="663020"/>
            <a:chOff x="365238" y="5066997"/>
            <a:chExt cx="41343035" cy="2203421"/>
          </a:xfrm>
        </p:grpSpPr>
        <p:pic>
          <p:nvPicPr>
            <p:cNvPr id="7" name="Рисунок 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237C2ED4-0180-C480-2F3A-51A75FA5301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/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8684725" y="5066997"/>
              <a:ext cx="3915266" cy="2203421"/>
            </a:xfrm>
            <a:prstGeom prst="rect">
              <a:avLst/>
            </a:prstGeom>
          </p:spPr>
        </p:pic>
        <p:pic>
          <p:nvPicPr>
            <p:cNvPr id="8" name="Рисунок 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0F7C430D-FF27-1381-37B0-273E64BD4F5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4524980" y="5066997"/>
              <a:ext cx="3915266" cy="2203421"/>
            </a:xfrm>
            <a:prstGeom prst="rect">
              <a:avLst/>
            </a:prstGeom>
          </p:spPr>
        </p:pic>
        <p:pic>
          <p:nvPicPr>
            <p:cNvPr id="9" name="Рисунок 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5EB81F3-6599-6432-FB05-59BAFF916C2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365238" y="5066997"/>
              <a:ext cx="3915266" cy="2203421"/>
            </a:xfrm>
            <a:prstGeom prst="rect">
              <a:avLst/>
            </a:prstGeom>
          </p:spPr>
        </p:pic>
        <p:pic>
          <p:nvPicPr>
            <p:cNvPr id="11" name="Рисунок 10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F0C3B96-B141-0C77-EEC0-921F2B4B9A8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12844468" y="5066997"/>
              <a:ext cx="3915266" cy="2203421"/>
            </a:xfrm>
            <a:prstGeom prst="rect">
              <a:avLst/>
            </a:prstGeom>
          </p:spPr>
        </p:pic>
        <p:pic>
          <p:nvPicPr>
            <p:cNvPr id="14" name="Рисунок 13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1EA8BF7B-CC66-9E50-0188-6CF6B4CCEA5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17004210" y="5066997"/>
              <a:ext cx="3915266" cy="2203421"/>
            </a:xfrm>
            <a:prstGeom prst="rect">
              <a:avLst/>
            </a:prstGeom>
          </p:spPr>
        </p:pic>
        <p:pic>
          <p:nvPicPr>
            <p:cNvPr id="15" name="Рисунок 1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A2F204A8-DB56-4ED0-AC09-A9E39FE4EA4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21163948" y="5066997"/>
              <a:ext cx="3915266" cy="2203421"/>
            </a:xfrm>
            <a:prstGeom prst="rect">
              <a:avLst/>
            </a:prstGeom>
          </p:spPr>
        </p:pic>
        <p:pic>
          <p:nvPicPr>
            <p:cNvPr id="23" name="Рисунок 22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D1E27DF1-C4CC-C37B-FA28-97DF4C7E569B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25323691" y="5066997"/>
              <a:ext cx="3915266" cy="2203421"/>
            </a:xfrm>
            <a:prstGeom prst="rect">
              <a:avLst/>
            </a:prstGeom>
          </p:spPr>
        </p:pic>
        <p:pic>
          <p:nvPicPr>
            <p:cNvPr id="24" name="Рисунок 23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45CFF933-9F30-C1E0-ABDD-AF38D44F7A4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flipH="1">
              <a:off x="29483429" y="5066997"/>
              <a:ext cx="3915266" cy="2203421"/>
            </a:xfrm>
            <a:prstGeom prst="rect">
              <a:avLst/>
            </a:prstGeom>
          </p:spPr>
        </p:pic>
        <p:pic>
          <p:nvPicPr>
            <p:cNvPr id="39" name="Рисунок 3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8A34CA3-A229-D943-8098-06B84DA7E3B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/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33643172" y="5066997"/>
              <a:ext cx="3915266" cy="2203421"/>
            </a:xfrm>
            <a:prstGeom prst="rect">
              <a:avLst/>
            </a:prstGeom>
          </p:spPr>
        </p:pic>
        <p:pic>
          <p:nvPicPr>
            <p:cNvPr id="40" name="Рисунок 39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8A6AF2A9-68E1-016C-AFDE-C4AE2ACFA81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/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" r="-4"/>
            <a:stretch/>
          </p:blipFill>
          <p:spPr>
            <a:xfrm rot="10800000" flipH="1">
              <a:off x="37793007" y="5066997"/>
              <a:ext cx="3915266" cy="2203421"/>
            </a:xfrm>
            <a:prstGeom prst="rect">
              <a:avLst/>
            </a:prstGeom>
          </p:spPr>
        </p:pic>
      </p:grpSp>
      <p:grpSp>
        <p:nvGrpSpPr>
          <p:cNvPr id="25" name="Группа 24">
            <a:extLst>
              <a:ext uri="{FF2B5EF4-FFF2-40B4-BE49-F238E27FC236}">
                <a16:creationId xmlns:a16="http://schemas.microsoft.com/office/drawing/2014/main" xmlns="" id="{98DB39F2-0C3E-E494-5178-9E6E1657F38E}"/>
              </a:ext>
            </a:extLst>
          </p:cNvPr>
          <p:cNvGrpSpPr/>
          <p:nvPr userDrawn="1"/>
        </p:nvGrpSpPr>
        <p:grpSpPr>
          <a:xfrm>
            <a:off x="115621" y="5947152"/>
            <a:ext cx="12424043" cy="507776"/>
            <a:chOff x="77798" y="6588924"/>
            <a:chExt cx="15293384" cy="625048"/>
          </a:xfrm>
        </p:grpSpPr>
        <p:pic>
          <p:nvPicPr>
            <p:cNvPr id="26" name="Рисунок 2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9A49E5C8-7C93-1178-4F02-53335639068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261042" y="6593474"/>
              <a:ext cx="1094481" cy="615948"/>
            </a:xfrm>
            <a:prstGeom prst="rect">
              <a:avLst/>
            </a:prstGeom>
          </p:spPr>
        </p:pic>
        <p:pic>
          <p:nvPicPr>
            <p:cNvPr id="27" name="Рисунок 2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0448124F-E2C0-A4D8-ED49-5E37F868480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3627529" y="6593474"/>
              <a:ext cx="1094479" cy="615948"/>
            </a:xfrm>
            <a:prstGeom prst="rect">
              <a:avLst/>
            </a:prstGeom>
          </p:spPr>
        </p:pic>
        <p:pic>
          <p:nvPicPr>
            <p:cNvPr id="28" name="Рисунок 2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BBDD6E28-BA6D-77CB-26C4-ED999833279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7798" y="6593474"/>
              <a:ext cx="1094481" cy="615948"/>
            </a:xfrm>
            <a:prstGeom prst="rect">
              <a:avLst/>
            </a:prstGeom>
          </p:spPr>
        </p:pic>
        <p:pic>
          <p:nvPicPr>
            <p:cNvPr id="29" name="Рисунок 2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F1E1903D-1EDB-8700-CCCC-AC3A6D702C8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2444286" y="6598024"/>
              <a:ext cx="1094484" cy="615948"/>
            </a:xfrm>
            <a:prstGeom prst="rect">
              <a:avLst/>
            </a:prstGeom>
          </p:spPr>
        </p:pic>
        <p:pic>
          <p:nvPicPr>
            <p:cNvPr id="30" name="Рисунок 29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A70D6649-F30F-35CD-9780-9BD59EDA9D6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5994012" y="6588924"/>
              <a:ext cx="1094481" cy="615948"/>
            </a:xfrm>
            <a:prstGeom prst="rect">
              <a:avLst/>
            </a:prstGeom>
          </p:spPr>
        </p:pic>
        <p:pic>
          <p:nvPicPr>
            <p:cNvPr id="31" name="Рисунок 30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136FDA15-F1F9-13E6-E1C2-1CA3067AE4D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810768" y="6588924"/>
              <a:ext cx="1094481" cy="615948"/>
            </a:xfrm>
            <a:prstGeom prst="rect">
              <a:avLst/>
            </a:prstGeom>
          </p:spPr>
        </p:pic>
        <p:pic>
          <p:nvPicPr>
            <p:cNvPr id="32" name="Рисунок 31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FBB8D8C2-E565-9C9E-BD41-9F3781B1321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7177256" y="6593473"/>
              <a:ext cx="1094484" cy="615948"/>
            </a:xfrm>
            <a:prstGeom prst="rect">
              <a:avLst/>
            </a:prstGeom>
          </p:spPr>
        </p:pic>
        <p:pic>
          <p:nvPicPr>
            <p:cNvPr id="33" name="Рисунок 32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0C785B8B-D232-300C-84D6-14A5669092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10726981" y="6598024"/>
              <a:ext cx="1094479" cy="615948"/>
            </a:xfrm>
            <a:prstGeom prst="rect">
              <a:avLst/>
            </a:prstGeom>
          </p:spPr>
        </p:pic>
        <p:pic>
          <p:nvPicPr>
            <p:cNvPr id="34" name="Рисунок 33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7C0D867-96DE-5553-0111-D2704120E75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8360491" y="6588924"/>
              <a:ext cx="1094481" cy="615948"/>
            </a:xfrm>
            <a:prstGeom prst="rect">
              <a:avLst/>
            </a:prstGeom>
          </p:spPr>
        </p:pic>
        <p:pic>
          <p:nvPicPr>
            <p:cNvPr id="35" name="Рисунок 3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DED4C832-F1B6-58C7-B4E6-9833BC6170A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9543724" y="6593474"/>
              <a:ext cx="1094481" cy="615948"/>
            </a:xfrm>
            <a:prstGeom prst="rect">
              <a:avLst/>
            </a:prstGeom>
          </p:spPr>
        </p:pic>
        <p:pic>
          <p:nvPicPr>
            <p:cNvPr id="36" name="Рисунок 3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2A86279-3867-948C-E4DA-6167D421E17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1910189" y="6588924"/>
              <a:ext cx="1094481" cy="615950"/>
            </a:xfrm>
            <a:prstGeom prst="rect">
              <a:avLst/>
            </a:prstGeom>
          </p:spPr>
        </p:pic>
        <p:pic>
          <p:nvPicPr>
            <p:cNvPr id="37" name="Рисунок 3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1B4078C3-F99C-1335-1620-1BE775912AE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13093446" y="6598022"/>
              <a:ext cx="1094479" cy="615948"/>
            </a:xfrm>
            <a:prstGeom prst="rect">
              <a:avLst/>
            </a:prstGeom>
          </p:spPr>
        </p:pic>
        <p:pic>
          <p:nvPicPr>
            <p:cNvPr id="38" name="Рисунок 3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CDFB56E2-8E02-A982-CCE3-3ADDE319A85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alphaModFix amt="20000"/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4276701" y="6588924"/>
              <a:ext cx="1094481" cy="615950"/>
            </a:xfrm>
            <a:prstGeom prst="rect">
              <a:avLst/>
            </a:prstGeom>
          </p:spPr>
        </p:pic>
      </p:grp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2177F275-73F1-EEE2-47F9-FFF3071EF3B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05" y="53974"/>
            <a:ext cx="775421" cy="1019175"/>
          </a:xfrm>
          <a:prstGeom prst="rect">
            <a:avLst/>
          </a:prstGeom>
        </p:spPr>
      </p:pic>
      <p:sp>
        <p:nvSpPr>
          <p:cNvPr id="3" name="Номер слайда 5">
            <a:extLst>
              <a:ext uri="{FF2B5EF4-FFF2-40B4-BE49-F238E27FC236}">
                <a16:creationId xmlns:a16="http://schemas.microsoft.com/office/drawing/2014/main" xmlns="" id="{6A2CD6EC-5354-28B4-E21F-85EF55CE6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9645" y="151774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tx1">
                    <a:lumMod val="25000"/>
                    <a:lumOff val="75000"/>
                  </a:schemeClr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4" name="Текст 11">
            <a:extLst>
              <a:ext uri="{FF2B5EF4-FFF2-40B4-BE49-F238E27FC236}">
                <a16:creationId xmlns:a16="http://schemas.microsoft.com/office/drawing/2014/main" xmlns="" id="{1380E1DA-9F54-18CC-1B21-F4E8B3ABF87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401" y="142964"/>
            <a:ext cx="10802938" cy="615950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</p:spTree>
    <p:extLst>
      <p:ext uri="{BB962C8B-B14F-4D97-AF65-F5344CB8AC3E}">
        <p14:creationId xmlns:p14="http://schemas.microsoft.com/office/powerpoint/2010/main" xmlns="" val="567930648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ариант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>
            <a:extLst>
              <a:ext uri="{FF2B5EF4-FFF2-40B4-BE49-F238E27FC236}">
                <a16:creationId xmlns:a16="http://schemas.microsoft.com/office/drawing/2014/main" xmlns="" id="{827316AA-3514-6E82-C462-B9943AC9E826}"/>
              </a:ext>
            </a:extLst>
          </p:cNvPr>
          <p:cNvGrpSpPr/>
          <p:nvPr userDrawn="1"/>
        </p:nvGrpSpPr>
        <p:grpSpPr>
          <a:xfrm>
            <a:off x="77802" y="6488901"/>
            <a:ext cx="12497474" cy="510778"/>
            <a:chOff x="77798" y="6588924"/>
            <a:chExt cx="15293384" cy="625048"/>
          </a:xfrm>
        </p:grpSpPr>
        <p:pic>
          <p:nvPicPr>
            <p:cNvPr id="11" name="Рисунок 10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5CD54BD4-2CEF-45A8-F3D1-F5354786390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 amt="2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261042" y="6593474"/>
              <a:ext cx="1094481" cy="615948"/>
            </a:xfrm>
            <a:prstGeom prst="rect">
              <a:avLst/>
            </a:prstGeom>
          </p:spPr>
        </p:pic>
        <p:pic>
          <p:nvPicPr>
            <p:cNvPr id="15" name="Рисунок 1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35E43BF4-04F5-15B0-189C-F77E4E88D4D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 amt="2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3627529" y="6593474"/>
              <a:ext cx="1094479" cy="615948"/>
            </a:xfrm>
            <a:prstGeom prst="rect">
              <a:avLst/>
            </a:prstGeom>
          </p:spPr>
        </p:pic>
        <p:pic>
          <p:nvPicPr>
            <p:cNvPr id="16" name="Рисунок 1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8E8D0F8F-C5B5-2F01-3B74-35A87849F2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 amt="2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7798" y="6593474"/>
              <a:ext cx="1094481" cy="615948"/>
            </a:xfrm>
            <a:prstGeom prst="rect">
              <a:avLst/>
            </a:prstGeom>
          </p:spPr>
        </p:pic>
        <p:pic>
          <p:nvPicPr>
            <p:cNvPr id="17" name="Рисунок 1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D89FA82B-46DB-AC39-452D-180D064D844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 amt="2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2444286" y="6598024"/>
              <a:ext cx="1094484" cy="615948"/>
            </a:xfrm>
            <a:prstGeom prst="rect">
              <a:avLst/>
            </a:prstGeom>
          </p:spPr>
        </p:pic>
        <p:pic>
          <p:nvPicPr>
            <p:cNvPr id="13" name="Рисунок 12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0761A98F-9540-D8A7-A37C-5534D6E851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 amt="2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5994012" y="6588924"/>
              <a:ext cx="1094481" cy="615948"/>
            </a:xfrm>
            <a:prstGeom prst="rect">
              <a:avLst/>
            </a:prstGeom>
          </p:spPr>
        </p:pic>
        <p:pic>
          <p:nvPicPr>
            <p:cNvPr id="18" name="Рисунок 17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3E23BFB4-CEBB-ED9D-C9F4-4A011A027D8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 amt="2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810768" y="6588924"/>
              <a:ext cx="1094481" cy="615948"/>
            </a:xfrm>
            <a:prstGeom prst="rect">
              <a:avLst/>
            </a:prstGeom>
          </p:spPr>
        </p:pic>
        <p:pic>
          <p:nvPicPr>
            <p:cNvPr id="19" name="Рисунок 1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38A60CD0-2EE7-10F8-FA01-A0CF5B1F1B6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 amt="2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7177256" y="6593473"/>
              <a:ext cx="1094484" cy="615948"/>
            </a:xfrm>
            <a:prstGeom prst="rect">
              <a:avLst/>
            </a:prstGeom>
          </p:spPr>
        </p:pic>
        <p:pic>
          <p:nvPicPr>
            <p:cNvPr id="21" name="Рисунок 20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1F107363-FABC-EFE0-6A92-10B2864B657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 amt="2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10726981" y="6598024"/>
              <a:ext cx="1094479" cy="615948"/>
            </a:xfrm>
            <a:prstGeom prst="rect">
              <a:avLst/>
            </a:prstGeom>
          </p:spPr>
        </p:pic>
        <p:pic>
          <p:nvPicPr>
            <p:cNvPr id="24" name="Рисунок 23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B1730EF2-BA9D-16B1-BCBF-243FC40BB55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 amt="2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8360491" y="6588924"/>
              <a:ext cx="1094481" cy="615948"/>
            </a:xfrm>
            <a:prstGeom prst="rect">
              <a:avLst/>
            </a:prstGeom>
          </p:spPr>
        </p:pic>
        <p:pic>
          <p:nvPicPr>
            <p:cNvPr id="25" name="Рисунок 2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13179951-9F95-96AD-755E-2905C348631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 amt="2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9543724" y="6593474"/>
              <a:ext cx="1094481" cy="615948"/>
            </a:xfrm>
            <a:prstGeom prst="rect">
              <a:avLst/>
            </a:prstGeom>
          </p:spPr>
        </p:pic>
        <p:pic>
          <p:nvPicPr>
            <p:cNvPr id="26" name="Рисунок 25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E7EA3AC4-332D-0C6D-074B-6FBAAEE6B5A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 amt="2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1910189" y="6588924"/>
              <a:ext cx="1094481" cy="615950"/>
            </a:xfrm>
            <a:prstGeom prst="rect">
              <a:avLst/>
            </a:prstGeom>
          </p:spPr>
        </p:pic>
        <p:pic>
          <p:nvPicPr>
            <p:cNvPr id="27" name="Рисунок 26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FCC31CEE-E279-2611-B1D5-078069BE167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 amt="2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13093446" y="6598022"/>
              <a:ext cx="1094479" cy="615948"/>
            </a:xfrm>
            <a:prstGeom prst="rect">
              <a:avLst/>
            </a:prstGeom>
          </p:spPr>
        </p:pic>
        <p:pic>
          <p:nvPicPr>
            <p:cNvPr id="29" name="Рисунок 28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FCD2BE3D-F159-7285-01A6-C5449721D7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 amt="2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14276701" y="6588924"/>
              <a:ext cx="1094481" cy="615950"/>
            </a:xfrm>
            <a:prstGeom prst="rect">
              <a:avLst/>
            </a:prstGeom>
          </p:spPr>
        </p:pic>
      </p:grpSp>
      <p:sp>
        <p:nvSpPr>
          <p:cNvPr id="30" name="Номер слайда 5">
            <a:extLst>
              <a:ext uri="{FF2B5EF4-FFF2-40B4-BE49-F238E27FC236}">
                <a16:creationId xmlns:a16="http://schemas.microsoft.com/office/drawing/2014/main" xmlns="" id="{9A224816-20D7-8C06-ED31-471DCA176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9645" y="151774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tx1">
                    <a:lumMod val="25000"/>
                    <a:lumOff val="75000"/>
                  </a:schemeClr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1" name="Текст 11">
            <a:extLst>
              <a:ext uri="{FF2B5EF4-FFF2-40B4-BE49-F238E27FC236}">
                <a16:creationId xmlns:a16="http://schemas.microsoft.com/office/drawing/2014/main" xmlns="" id="{9ADA935E-2942-FCD9-05D0-7064DB05E97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401" y="142964"/>
            <a:ext cx="10802938" cy="615950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628C1455-B991-6305-D79F-A2E6157453F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05" y="53974"/>
            <a:ext cx="775421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42896995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ариант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 descr="Изображение выглядит как текст, тарелка, посуда, обеденный сервиз&#10;&#10;Автоматически созданное описание">
            <a:extLst>
              <a:ext uri="{FF2B5EF4-FFF2-40B4-BE49-F238E27FC236}">
                <a16:creationId xmlns:a16="http://schemas.microsoft.com/office/drawing/2014/main" xmlns="" id="{C50B909C-3077-3A4B-7503-404ED07F3F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20000"/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99994" y="3610428"/>
            <a:ext cx="6107907" cy="3437388"/>
          </a:xfrm>
          <a:prstGeom prst="rect">
            <a:avLst/>
          </a:prstGeom>
        </p:spPr>
      </p:pic>
      <p:pic>
        <p:nvPicPr>
          <p:cNvPr id="17" name="Рисунок 16" descr="Изображение выглядит как текст, тарелка, посуда, обеденный сервиз&#10;&#10;Автоматически созданное описание">
            <a:extLst>
              <a:ext uri="{FF2B5EF4-FFF2-40B4-BE49-F238E27FC236}">
                <a16:creationId xmlns:a16="http://schemas.microsoft.com/office/drawing/2014/main" xmlns="" id="{F94166C3-BE9F-D452-D84B-F505E4EFB86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20000"/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>
            <a:off x="9083920" y="1440180"/>
            <a:ext cx="3323979" cy="1870658"/>
          </a:xfrm>
          <a:prstGeom prst="rect">
            <a:avLst/>
          </a:prstGeom>
        </p:spPr>
      </p:pic>
      <p:pic>
        <p:nvPicPr>
          <p:cNvPr id="18" name="Рисунок 17" descr="Изображение выглядит как текст, тарелка, посуда, обеденный сервиз&#10;&#10;Автоматически созданное описание">
            <a:extLst>
              <a:ext uri="{FF2B5EF4-FFF2-40B4-BE49-F238E27FC236}">
                <a16:creationId xmlns:a16="http://schemas.microsoft.com/office/drawing/2014/main" xmlns="" id="{FBDCAE59-113D-393B-0C55-F7CC6FF3F89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alphaModFix amt="20000"/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4225" y="5928274"/>
            <a:ext cx="1989320" cy="1119543"/>
          </a:xfrm>
          <a:prstGeom prst="rect">
            <a:avLst/>
          </a:prstGeom>
        </p:spPr>
      </p:pic>
      <p:pic>
        <p:nvPicPr>
          <p:cNvPr id="19" name="Рисунок 18" descr="Изображение выглядит как текст, тарелка, посуда, обеденный сервиз&#10;&#10;Автоматически созданное описание">
            <a:extLst>
              <a:ext uri="{FF2B5EF4-FFF2-40B4-BE49-F238E27FC236}">
                <a16:creationId xmlns:a16="http://schemas.microsoft.com/office/drawing/2014/main" xmlns="" id="{53B1BD8C-558D-A144-FECC-777960D388C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alphaModFix amt="20000"/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>
            <a:off x="2584061" y="5177158"/>
            <a:ext cx="3323979" cy="1870658"/>
          </a:xfrm>
          <a:prstGeom prst="rect">
            <a:avLst/>
          </a:prstGeom>
        </p:spPr>
      </p:pic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xmlns="" id="{434D3703-CF42-700C-DF72-36FF5792E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09645" y="151774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Текст 11">
            <a:extLst>
              <a:ext uri="{FF2B5EF4-FFF2-40B4-BE49-F238E27FC236}">
                <a16:creationId xmlns:a16="http://schemas.microsoft.com/office/drawing/2014/main" xmlns="" id="{A7EB3F81-1CA6-EC72-D0B9-B1DFFDD12E7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4401" y="142964"/>
            <a:ext cx="10802938" cy="615950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D8D9AD38-1FD7-8E00-2A04-11EA801A728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205" y="53974"/>
            <a:ext cx="775421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9810071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дачи Це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xmlns="" id="{BD7E5887-4C44-DC95-0A6F-0490F2B85C4B}"/>
              </a:ext>
            </a:extLst>
          </p:cNvPr>
          <p:cNvSpPr/>
          <p:nvPr userDrawn="1"/>
        </p:nvSpPr>
        <p:spPr>
          <a:xfrm>
            <a:off x="6299995" y="0"/>
            <a:ext cx="6299994" cy="7272338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4400" dirty="0"/>
              <a:t>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B92FF7B-BF90-435C-87E9-E33C77ED897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30799" y="104018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accent2"/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xmlns="" id="{91608BE1-7EFC-883E-52CB-4457A3B3EA8B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6498294" y="151775"/>
            <a:ext cx="5927170" cy="234758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xmlns="" id="{813C08AC-EFF8-DBFB-A004-1272EDA44A10}"/>
              </a:ext>
            </a:extLst>
          </p:cNvPr>
          <p:cNvGrpSpPr/>
          <p:nvPr userDrawn="1"/>
        </p:nvGrpSpPr>
        <p:grpSpPr>
          <a:xfrm>
            <a:off x="6286764" y="2645924"/>
            <a:ext cx="6313226" cy="4624494"/>
            <a:chOff x="6365635" y="1267214"/>
            <a:chExt cx="4152634" cy="3041842"/>
          </a:xfrm>
        </p:grpSpPr>
        <p:pic>
          <p:nvPicPr>
            <p:cNvPr id="11" name="Рисунок 10">
              <a:extLst>
                <a:ext uri="{FF2B5EF4-FFF2-40B4-BE49-F238E27FC236}">
                  <a16:creationId xmlns:a16="http://schemas.microsoft.com/office/drawing/2014/main" xmlns="" id="{4E011136-9EAB-C787-E63F-605CC57F607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 amt="20000"/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947599" y="1267214"/>
              <a:ext cx="2570670" cy="1449340"/>
            </a:xfrm>
            <a:prstGeom prst="rect">
              <a:avLst/>
            </a:prstGeom>
          </p:spPr>
        </p:pic>
        <p:pic>
          <p:nvPicPr>
            <p:cNvPr id="13" name="Рисунок 12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E186BCCF-3B3B-3B93-34D9-F8FDEBBD666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lum bright="70000" contrast="-70000"/>
              <a:alphaModFix amt="7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7942935" y="2859717"/>
              <a:ext cx="2575334" cy="1449339"/>
            </a:xfrm>
            <a:prstGeom prst="rect">
              <a:avLst/>
            </a:prstGeom>
          </p:spPr>
        </p:pic>
        <p:pic>
          <p:nvPicPr>
            <p:cNvPr id="14" name="Рисунок 13">
              <a:extLst>
                <a:ext uri="{FF2B5EF4-FFF2-40B4-BE49-F238E27FC236}">
                  <a16:creationId xmlns:a16="http://schemas.microsoft.com/office/drawing/2014/main" xmlns="" id="{C343BD4A-6038-004D-C1F9-C06FEE3B990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 amt="20000"/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44344" t="2180" r="553" b="-2180"/>
            <a:stretch/>
          </p:blipFill>
          <p:spPr>
            <a:xfrm flipV="1">
              <a:off x="6365635" y="1272809"/>
              <a:ext cx="1416492" cy="1449338"/>
            </a:xfrm>
            <a:prstGeom prst="rect">
              <a:avLst/>
            </a:prstGeom>
          </p:spPr>
        </p:pic>
        <p:pic>
          <p:nvPicPr>
            <p:cNvPr id="15" name="Рисунок 1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8471FBA1-BFBA-EC80-ED96-5DF67A7E80A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lum bright="70000" contrast="-70000"/>
              <a:alphaModFix amt="50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3" r="45333"/>
            <a:stretch/>
          </p:blipFill>
          <p:spPr>
            <a:xfrm flipH="1">
              <a:off x="6374336" y="2859718"/>
              <a:ext cx="1407790" cy="1449338"/>
            </a:xfrm>
            <a:prstGeom prst="rect">
              <a:avLst/>
            </a:prstGeom>
          </p:spPr>
        </p:pic>
      </p:grpSp>
      <p:sp>
        <p:nvSpPr>
          <p:cNvPr id="17" name="Текст 16">
            <a:extLst>
              <a:ext uri="{FF2B5EF4-FFF2-40B4-BE49-F238E27FC236}">
                <a16:creationId xmlns:a16="http://schemas.microsoft.com/office/drawing/2014/main" xmlns="" id="{8C6533A6-9B1A-399B-5BBC-4B320B9AD4E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9055" y="765247"/>
            <a:ext cx="5481606" cy="320675"/>
          </a:xfrm>
        </p:spPr>
        <p:txBody>
          <a:bodyPr>
            <a:noAutofit/>
          </a:bodyPr>
          <a:lstStyle>
            <a:lvl1pPr marL="0" indent="0">
              <a:buNone/>
              <a:defRPr sz="1800" b="1"/>
            </a:lvl1pPr>
          </a:lstStyle>
          <a:p>
            <a:pPr lvl="0"/>
            <a:r>
              <a:rPr lang="ru-RU" dirty="0"/>
              <a:t>Текст</a:t>
            </a:r>
          </a:p>
        </p:txBody>
      </p:sp>
      <p:sp>
        <p:nvSpPr>
          <p:cNvPr id="18" name="Текст 16">
            <a:extLst>
              <a:ext uri="{FF2B5EF4-FFF2-40B4-BE49-F238E27FC236}">
                <a16:creationId xmlns:a16="http://schemas.microsoft.com/office/drawing/2014/main" xmlns="" id="{038B6B43-DF56-D67A-0F92-C67417F6381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9055" y="1085922"/>
            <a:ext cx="5481606" cy="817559"/>
          </a:xfrm>
        </p:spPr>
        <p:txBody>
          <a:bodyPr>
            <a:normAutofit/>
          </a:bodyPr>
          <a:lstStyle>
            <a:lvl1pPr marL="180000" indent="-1800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/>
            </a:lvl1pPr>
          </a:lstStyle>
          <a:p>
            <a:pPr lvl="0"/>
            <a:r>
              <a:rPr lang="ru-RU" dirty="0"/>
              <a:t>Текст</a:t>
            </a:r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xmlns="" id="{BA3A40A4-0FF5-DCC2-E501-DE71A2FF8A80}"/>
              </a:ext>
            </a:extLst>
          </p:cNvPr>
          <p:cNvCxnSpPr>
            <a:cxnSpLocks/>
          </p:cNvCxnSpPr>
          <p:nvPr userDrawn="1"/>
        </p:nvCxnSpPr>
        <p:spPr>
          <a:xfrm>
            <a:off x="768886" y="1981098"/>
            <a:ext cx="5226049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Текст 16">
            <a:extLst>
              <a:ext uri="{FF2B5EF4-FFF2-40B4-BE49-F238E27FC236}">
                <a16:creationId xmlns:a16="http://schemas.microsoft.com/office/drawing/2014/main" xmlns="" id="{13F0D83D-3D62-EF6A-3B2F-698F33AEB63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29055" y="2058718"/>
            <a:ext cx="5481606" cy="320675"/>
          </a:xfrm>
        </p:spPr>
        <p:txBody>
          <a:bodyPr>
            <a:noAutofit/>
          </a:bodyPr>
          <a:lstStyle>
            <a:lvl1pPr marL="0" indent="0">
              <a:buNone/>
              <a:defRPr sz="1800" b="1"/>
            </a:lvl1pPr>
          </a:lstStyle>
          <a:p>
            <a:pPr lvl="0"/>
            <a:r>
              <a:rPr lang="ru-RU" dirty="0"/>
              <a:t>Текст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xmlns="" id="{A6801ECD-8142-4A9B-78E8-D81F80CBFD52}"/>
              </a:ext>
            </a:extLst>
          </p:cNvPr>
          <p:cNvCxnSpPr>
            <a:cxnSpLocks/>
          </p:cNvCxnSpPr>
          <p:nvPr userDrawn="1"/>
        </p:nvCxnSpPr>
        <p:spPr>
          <a:xfrm>
            <a:off x="768886" y="3274569"/>
            <a:ext cx="5226049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Текст 16">
            <a:extLst>
              <a:ext uri="{FF2B5EF4-FFF2-40B4-BE49-F238E27FC236}">
                <a16:creationId xmlns:a16="http://schemas.microsoft.com/office/drawing/2014/main" xmlns="" id="{33D392C6-8BD8-9424-D9AA-A8F8F08195D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9055" y="3352189"/>
            <a:ext cx="5481606" cy="320675"/>
          </a:xfrm>
        </p:spPr>
        <p:txBody>
          <a:bodyPr>
            <a:noAutofit/>
          </a:bodyPr>
          <a:lstStyle>
            <a:lvl1pPr marL="0" indent="0">
              <a:buNone/>
              <a:defRPr sz="1800" b="1"/>
            </a:lvl1pPr>
          </a:lstStyle>
          <a:p>
            <a:pPr lvl="0"/>
            <a:r>
              <a:rPr lang="ru-RU" dirty="0"/>
              <a:t>Текст</a:t>
            </a:r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xmlns="" id="{AD829A12-ED35-9AA4-B62F-E6FBBFACCAF7}"/>
              </a:ext>
            </a:extLst>
          </p:cNvPr>
          <p:cNvCxnSpPr>
            <a:cxnSpLocks/>
          </p:cNvCxnSpPr>
          <p:nvPr userDrawn="1"/>
        </p:nvCxnSpPr>
        <p:spPr>
          <a:xfrm>
            <a:off x="768886" y="4568040"/>
            <a:ext cx="5226049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Текст 16">
            <a:extLst>
              <a:ext uri="{FF2B5EF4-FFF2-40B4-BE49-F238E27FC236}">
                <a16:creationId xmlns:a16="http://schemas.microsoft.com/office/drawing/2014/main" xmlns="" id="{ACA04F20-FF9C-E837-DEEF-A4CE3D12B28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29055" y="4650760"/>
            <a:ext cx="5481606" cy="320675"/>
          </a:xfrm>
        </p:spPr>
        <p:txBody>
          <a:bodyPr>
            <a:noAutofit/>
          </a:bodyPr>
          <a:lstStyle>
            <a:lvl1pPr marL="0" indent="0">
              <a:buNone/>
              <a:defRPr sz="1800" b="1"/>
            </a:lvl1pPr>
          </a:lstStyle>
          <a:p>
            <a:pPr lvl="0"/>
            <a:r>
              <a:rPr lang="ru-RU" dirty="0"/>
              <a:t>Текст</a:t>
            </a:r>
          </a:p>
        </p:txBody>
      </p: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xmlns="" id="{BA24A01C-2144-45AF-1C6E-4D1826B240DA}"/>
              </a:ext>
            </a:extLst>
          </p:cNvPr>
          <p:cNvCxnSpPr>
            <a:cxnSpLocks/>
          </p:cNvCxnSpPr>
          <p:nvPr userDrawn="1"/>
        </p:nvCxnSpPr>
        <p:spPr>
          <a:xfrm>
            <a:off x="768886" y="5866611"/>
            <a:ext cx="5226049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Текст 16">
            <a:extLst>
              <a:ext uri="{FF2B5EF4-FFF2-40B4-BE49-F238E27FC236}">
                <a16:creationId xmlns:a16="http://schemas.microsoft.com/office/drawing/2014/main" xmlns="" id="{20827CCA-B427-4046-84A0-FF6D4F8B48D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9055" y="5944231"/>
            <a:ext cx="5481606" cy="320675"/>
          </a:xfrm>
        </p:spPr>
        <p:txBody>
          <a:bodyPr>
            <a:noAutofit/>
          </a:bodyPr>
          <a:lstStyle>
            <a:lvl1pPr marL="0" indent="0">
              <a:buNone/>
              <a:defRPr sz="1800" b="1"/>
            </a:lvl1pPr>
          </a:lstStyle>
          <a:p>
            <a:pPr lvl="0"/>
            <a:r>
              <a:rPr lang="ru-RU" dirty="0"/>
              <a:t>Текст</a:t>
            </a:r>
          </a:p>
        </p:txBody>
      </p: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xmlns="" id="{649A209B-6738-15B8-F0F9-CDCBE1825656}"/>
              </a:ext>
            </a:extLst>
          </p:cNvPr>
          <p:cNvCxnSpPr>
            <a:cxnSpLocks/>
          </p:cNvCxnSpPr>
          <p:nvPr userDrawn="1"/>
        </p:nvCxnSpPr>
        <p:spPr>
          <a:xfrm>
            <a:off x="315075" y="765246"/>
            <a:ext cx="0" cy="6317218"/>
          </a:xfrm>
          <a:prstGeom prst="line">
            <a:avLst/>
          </a:prstGeom>
          <a:ln w="19050">
            <a:solidFill>
              <a:srgbClr val="C9C9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Овал 37">
            <a:extLst>
              <a:ext uri="{FF2B5EF4-FFF2-40B4-BE49-F238E27FC236}">
                <a16:creationId xmlns:a16="http://schemas.microsoft.com/office/drawing/2014/main" xmlns="" id="{E8F20CE0-8874-35F4-E242-14CC6A28F988}"/>
              </a:ext>
            </a:extLst>
          </p:cNvPr>
          <p:cNvSpPr/>
          <p:nvPr userDrawn="1"/>
        </p:nvSpPr>
        <p:spPr>
          <a:xfrm>
            <a:off x="240785" y="1011631"/>
            <a:ext cx="148580" cy="14858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9" name="Овал 38">
            <a:extLst>
              <a:ext uri="{FF2B5EF4-FFF2-40B4-BE49-F238E27FC236}">
                <a16:creationId xmlns:a16="http://schemas.microsoft.com/office/drawing/2014/main" xmlns="" id="{2A3CBB69-CDF2-866E-443C-ECC397E76435}"/>
              </a:ext>
            </a:extLst>
          </p:cNvPr>
          <p:cNvSpPr/>
          <p:nvPr userDrawn="1"/>
        </p:nvSpPr>
        <p:spPr>
          <a:xfrm>
            <a:off x="240785" y="2305102"/>
            <a:ext cx="148580" cy="14858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0" name="Овал 39">
            <a:extLst>
              <a:ext uri="{FF2B5EF4-FFF2-40B4-BE49-F238E27FC236}">
                <a16:creationId xmlns:a16="http://schemas.microsoft.com/office/drawing/2014/main" xmlns="" id="{1471561E-2B2C-F419-58F0-910C1B9040D0}"/>
              </a:ext>
            </a:extLst>
          </p:cNvPr>
          <p:cNvSpPr/>
          <p:nvPr userDrawn="1"/>
        </p:nvSpPr>
        <p:spPr>
          <a:xfrm>
            <a:off x="240785" y="3598573"/>
            <a:ext cx="148580" cy="14858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1" name="Овал 40">
            <a:extLst>
              <a:ext uri="{FF2B5EF4-FFF2-40B4-BE49-F238E27FC236}">
                <a16:creationId xmlns:a16="http://schemas.microsoft.com/office/drawing/2014/main" xmlns="" id="{067B29C7-C839-CC84-9B8D-3CB2853832B1}"/>
              </a:ext>
            </a:extLst>
          </p:cNvPr>
          <p:cNvSpPr/>
          <p:nvPr userDrawn="1"/>
        </p:nvSpPr>
        <p:spPr>
          <a:xfrm>
            <a:off x="240785" y="4897144"/>
            <a:ext cx="148580" cy="14858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2" name="Овал 41">
            <a:extLst>
              <a:ext uri="{FF2B5EF4-FFF2-40B4-BE49-F238E27FC236}">
                <a16:creationId xmlns:a16="http://schemas.microsoft.com/office/drawing/2014/main" xmlns="" id="{890E31E6-451A-E9AB-FCB0-3D8952201E7A}"/>
              </a:ext>
            </a:extLst>
          </p:cNvPr>
          <p:cNvSpPr/>
          <p:nvPr userDrawn="1"/>
        </p:nvSpPr>
        <p:spPr>
          <a:xfrm>
            <a:off x="240785" y="6195715"/>
            <a:ext cx="148580" cy="14858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3" name="Текст 16">
            <a:extLst>
              <a:ext uri="{FF2B5EF4-FFF2-40B4-BE49-F238E27FC236}">
                <a16:creationId xmlns:a16="http://schemas.microsoft.com/office/drawing/2014/main" xmlns="" id="{338784D6-F6C3-29E3-83DF-B6C678054DD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29055" y="2389878"/>
            <a:ext cx="5481606" cy="817559"/>
          </a:xfrm>
        </p:spPr>
        <p:txBody>
          <a:bodyPr>
            <a:normAutofit/>
          </a:bodyPr>
          <a:lstStyle>
            <a:lvl1pPr marL="180000" indent="-1800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/>
            </a:lvl1pPr>
          </a:lstStyle>
          <a:p>
            <a:pPr lvl="0"/>
            <a:r>
              <a:rPr lang="ru-RU" dirty="0"/>
              <a:t>Текст</a:t>
            </a:r>
          </a:p>
        </p:txBody>
      </p:sp>
      <p:sp>
        <p:nvSpPr>
          <p:cNvPr id="44" name="Текст 16">
            <a:extLst>
              <a:ext uri="{FF2B5EF4-FFF2-40B4-BE49-F238E27FC236}">
                <a16:creationId xmlns:a16="http://schemas.microsoft.com/office/drawing/2014/main" xmlns="" id="{3E7FFC8E-B68C-042A-A745-C81FC96BF5B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29055" y="3672863"/>
            <a:ext cx="5481606" cy="817559"/>
          </a:xfrm>
        </p:spPr>
        <p:txBody>
          <a:bodyPr>
            <a:normAutofit/>
          </a:bodyPr>
          <a:lstStyle>
            <a:lvl1pPr marL="180000" indent="-1800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/>
            </a:lvl1pPr>
          </a:lstStyle>
          <a:p>
            <a:pPr lvl="0"/>
            <a:r>
              <a:rPr lang="ru-RU" dirty="0"/>
              <a:t>Текст</a:t>
            </a:r>
          </a:p>
        </p:txBody>
      </p:sp>
      <p:sp>
        <p:nvSpPr>
          <p:cNvPr id="45" name="Текст 16">
            <a:extLst>
              <a:ext uri="{FF2B5EF4-FFF2-40B4-BE49-F238E27FC236}">
                <a16:creationId xmlns:a16="http://schemas.microsoft.com/office/drawing/2014/main" xmlns="" id="{0CBDDD49-B844-6776-7C75-9738547A0E9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29055" y="4971435"/>
            <a:ext cx="5481606" cy="817559"/>
          </a:xfrm>
        </p:spPr>
        <p:txBody>
          <a:bodyPr>
            <a:normAutofit/>
          </a:bodyPr>
          <a:lstStyle>
            <a:lvl1pPr marL="180000" indent="-1800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/>
            </a:lvl1pPr>
          </a:lstStyle>
          <a:p>
            <a:pPr lvl="0"/>
            <a:r>
              <a:rPr lang="ru-RU" dirty="0"/>
              <a:t>Текст</a:t>
            </a:r>
          </a:p>
        </p:txBody>
      </p:sp>
      <p:sp>
        <p:nvSpPr>
          <p:cNvPr id="46" name="Текст 16">
            <a:extLst>
              <a:ext uri="{FF2B5EF4-FFF2-40B4-BE49-F238E27FC236}">
                <a16:creationId xmlns:a16="http://schemas.microsoft.com/office/drawing/2014/main" xmlns="" id="{41A207DC-0BCB-F716-97ED-E265D697C27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9055" y="6264906"/>
            <a:ext cx="5481606" cy="817559"/>
          </a:xfrm>
        </p:spPr>
        <p:txBody>
          <a:bodyPr>
            <a:normAutofit/>
          </a:bodyPr>
          <a:lstStyle>
            <a:lvl1pPr marL="180000" indent="-1800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/>
            </a:lvl1pPr>
          </a:lstStyle>
          <a:p>
            <a:pPr lvl="0"/>
            <a:r>
              <a:rPr lang="ru-RU" dirty="0"/>
              <a:t>Текст</a:t>
            </a:r>
          </a:p>
        </p:txBody>
      </p:sp>
    </p:spTree>
    <p:extLst>
      <p:ext uri="{BB962C8B-B14F-4D97-AF65-F5344CB8AC3E}">
        <p14:creationId xmlns:p14="http://schemas.microsoft.com/office/powerpoint/2010/main" xmlns="" val="687128388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290" userDrawn="1">
          <p15:clr>
            <a:srgbClr val="FBAE40"/>
          </p15:clr>
        </p15:guide>
        <p15:guide id="2" pos="396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дачи Цели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xmlns="" id="{BD7E5887-4C44-DC95-0A6F-0490F2B85C4B}"/>
              </a:ext>
            </a:extLst>
          </p:cNvPr>
          <p:cNvSpPr/>
          <p:nvPr userDrawn="1"/>
        </p:nvSpPr>
        <p:spPr>
          <a:xfrm>
            <a:off x="6299995" y="0"/>
            <a:ext cx="6299994" cy="7272338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4400" dirty="0"/>
              <a:t>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B92FF7B-BF90-435C-87E9-E33C77ED897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30799" y="104018"/>
            <a:ext cx="498257" cy="438647"/>
          </a:xfrm>
        </p:spPr>
        <p:txBody>
          <a:bodyPr/>
          <a:lstStyle>
            <a:lvl1pPr algn="ctr">
              <a:defRPr sz="2000" b="1">
                <a:solidFill>
                  <a:schemeClr val="accent2"/>
                </a:solidFill>
                <a:latin typeface="+mj-lt"/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xmlns="" id="{91608BE1-7EFC-883E-52CB-4457A3B3EA8B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6498294" y="151775"/>
            <a:ext cx="5927170" cy="234758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xmlns="" id="{813C08AC-EFF8-DBFB-A004-1272EDA44A10}"/>
              </a:ext>
            </a:extLst>
          </p:cNvPr>
          <p:cNvGrpSpPr/>
          <p:nvPr userDrawn="1"/>
        </p:nvGrpSpPr>
        <p:grpSpPr>
          <a:xfrm>
            <a:off x="6286764" y="2645924"/>
            <a:ext cx="6313226" cy="4624494"/>
            <a:chOff x="6365635" y="1267214"/>
            <a:chExt cx="4152634" cy="3041842"/>
          </a:xfrm>
        </p:grpSpPr>
        <p:pic>
          <p:nvPicPr>
            <p:cNvPr id="11" name="Рисунок 10">
              <a:extLst>
                <a:ext uri="{FF2B5EF4-FFF2-40B4-BE49-F238E27FC236}">
                  <a16:creationId xmlns:a16="http://schemas.microsoft.com/office/drawing/2014/main" xmlns="" id="{4E011136-9EAB-C787-E63F-605CC57F607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alphaModFix amt="20000"/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947599" y="1267214"/>
              <a:ext cx="2570670" cy="1449340"/>
            </a:xfrm>
            <a:prstGeom prst="rect">
              <a:avLst/>
            </a:prstGeom>
          </p:spPr>
        </p:pic>
        <p:pic>
          <p:nvPicPr>
            <p:cNvPr id="13" name="Рисунок 12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E186BCCF-3B3B-3B93-34D9-F8FDEBBD666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alphaModFix amt="70000"/>
              <a:biLevel thresh="25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 rot="10800000">
              <a:off x="7942935" y="2859717"/>
              <a:ext cx="2575334" cy="1449339"/>
            </a:xfrm>
            <a:prstGeom prst="rect">
              <a:avLst/>
            </a:prstGeom>
          </p:spPr>
        </p:pic>
        <p:pic>
          <p:nvPicPr>
            <p:cNvPr id="14" name="Рисунок 13">
              <a:extLst>
                <a:ext uri="{FF2B5EF4-FFF2-40B4-BE49-F238E27FC236}">
                  <a16:creationId xmlns:a16="http://schemas.microsoft.com/office/drawing/2014/main" xmlns="" id="{C343BD4A-6038-004D-C1F9-C06FEE3B990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alphaModFix amt="20000"/>
              <a:duotone>
                <a:prstClr val="black"/>
                <a:schemeClr val="accent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44344" t="2180" r="553" b="-2180"/>
            <a:stretch/>
          </p:blipFill>
          <p:spPr>
            <a:xfrm flipV="1">
              <a:off x="6365635" y="1272809"/>
              <a:ext cx="1416492" cy="1449338"/>
            </a:xfrm>
            <a:prstGeom prst="rect">
              <a:avLst/>
            </a:prstGeom>
          </p:spPr>
        </p:pic>
        <p:pic>
          <p:nvPicPr>
            <p:cNvPr id="15" name="Рисунок 14" descr="Изображение выглядит как текст, тарелка, посуда, обеденный сервиз&#10;&#10;Автоматически созданное описание">
              <a:extLst>
                <a:ext uri="{FF2B5EF4-FFF2-40B4-BE49-F238E27FC236}">
                  <a16:creationId xmlns:a16="http://schemas.microsoft.com/office/drawing/2014/main" xmlns="" id="{8471FBA1-BFBA-EC80-ED96-5DF67A7E80A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3" cstate="print">
              <a:alphaModFix amt="50000"/>
              <a:biLevel thresh="25000"/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3" r="45333"/>
            <a:stretch/>
          </p:blipFill>
          <p:spPr>
            <a:xfrm flipH="1">
              <a:off x="6374336" y="2859718"/>
              <a:ext cx="1407790" cy="1449338"/>
            </a:xfrm>
            <a:prstGeom prst="rect">
              <a:avLst/>
            </a:prstGeom>
          </p:spPr>
        </p:pic>
      </p:grpSp>
      <p:sp>
        <p:nvSpPr>
          <p:cNvPr id="17" name="Текст 16">
            <a:extLst>
              <a:ext uri="{FF2B5EF4-FFF2-40B4-BE49-F238E27FC236}">
                <a16:creationId xmlns:a16="http://schemas.microsoft.com/office/drawing/2014/main" xmlns="" id="{8C6533A6-9B1A-399B-5BBC-4B320B9AD4E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9055" y="765247"/>
            <a:ext cx="5481606" cy="320675"/>
          </a:xfrm>
        </p:spPr>
        <p:txBody>
          <a:bodyPr>
            <a:noAutofit/>
          </a:bodyPr>
          <a:lstStyle>
            <a:lvl1pPr marL="0" indent="0">
              <a:buNone/>
              <a:defRPr sz="1800" b="1"/>
            </a:lvl1pPr>
          </a:lstStyle>
          <a:p>
            <a:pPr lvl="0"/>
            <a:r>
              <a:rPr lang="ru-RU" dirty="0"/>
              <a:t>Текст</a:t>
            </a:r>
          </a:p>
        </p:txBody>
      </p:sp>
      <p:sp>
        <p:nvSpPr>
          <p:cNvPr id="18" name="Текст 16">
            <a:extLst>
              <a:ext uri="{FF2B5EF4-FFF2-40B4-BE49-F238E27FC236}">
                <a16:creationId xmlns:a16="http://schemas.microsoft.com/office/drawing/2014/main" xmlns="" id="{038B6B43-DF56-D67A-0F92-C67417F6381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9055" y="1085922"/>
            <a:ext cx="5481606" cy="817559"/>
          </a:xfrm>
        </p:spPr>
        <p:txBody>
          <a:bodyPr>
            <a:normAutofit/>
          </a:bodyPr>
          <a:lstStyle>
            <a:lvl1pPr marL="180000" indent="-1800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/>
            </a:lvl1pPr>
          </a:lstStyle>
          <a:p>
            <a:pPr lvl="0"/>
            <a:r>
              <a:rPr lang="ru-RU" dirty="0"/>
              <a:t>Текст</a:t>
            </a:r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xmlns="" id="{BA3A40A4-0FF5-DCC2-E501-DE71A2FF8A80}"/>
              </a:ext>
            </a:extLst>
          </p:cNvPr>
          <p:cNvCxnSpPr>
            <a:cxnSpLocks/>
          </p:cNvCxnSpPr>
          <p:nvPr userDrawn="1"/>
        </p:nvCxnSpPr>
        <p:spPr>
          <a:xfrm>
            <a:off x="768886" y="1981098"/>
            <a:ext cx="5226049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Текст 16">
            <a:extLst>
              <a:ext uri="{FF2B5EF4-FFF2-40B4-BE49-F238E27FC236}">
                <a16:creationId xmlns:a16="http://schemas.microsoft.com/office/drawing/2014/main" xmlns="" id="{13F0D83D-3D62-EF6A-3B2F-698F33AEB63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29055" y="2058718"/>
            <a:ext cx="5481606" cy="320675"/>
          </a:xfrm>
        </p:spPr>
        <p:txBody>
          <a:bodyPr>
            <a:noAutofit/>
          </a:bodyPr>
          <a:lstStyle>
            <a:lvl1pPr marL="0" indent="0">
              <a:buNone/>
              <a:defRPr sz="1800" b="1"/>
            </a:lvl1pPr>
          </a:lstStyle>
          <a:p>
            <a:pPr lvl="0"/>
            <a:r>
              <a:rPr lang="ru-RU" dirty="0"/>
              <a:t>Текст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xmlns="" id="{A6801ECD-8142-4A9B-78E8-D81F80CBFD52}"/>
              </a:ext>
            </a:extLst>
          </p:cNvPr>
          <p:cNvCxnSpPr>
            <a:cxnSpLocks/>
          </p:cNvCxnSpPr>
          <p:nvPr userDrawn="1"/>
        </p:nvCxnSpPr>
        <p:spPr>
          <a:xfrm>
            <a:off x="768886" y="3274569"/>
            <a:ext cx="5226049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Текст 16">
            <a:extLst>
              <a:ext uri="{FF2B5EF4-FFF2-40B4-BE49-F238E27FC236}">
                <a16:creationId xmlns:a16="http://schemas.microsoft.com/office/drawing/2014/main" xmlns="" id="{33D392C6-8BD8-9424-D9AA-A8F8F08195D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9055" y="3352189"/>
            <a:ext cx="5481606" cy="320675"/>
          </a:xfrm>
        </p:spPr>
        <p:txBody>
          <a:bodyPr>
            <a:noAutofit/>
          </a:bodyPr>
          <a:lstStyle>
            <a:lvl1pPr marL="0" indent="0">
              <a:buNone/>
              <a:defRPr sz="1800" b="1"/>
            </a:lvl1pPr>
          </a:lstStyle>
          <a:p>
            <a:pPr lvl="0"/>
            <a:r>
              <a:rPr lang="ru-RU" dirty="0"/>
              <a:t>Текст</a:t>
            </a:r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xmlns="" id="{AD829A12-ED35-9AA4-B62F-E6FBBFACCAF7}"/>
              </a:ext>
            </a:extLst>
          </p:cNvPr>
          <p:cNvCxnSpPr>
            <a:cxnSpLocks/>
          </p:cNvCxnSpPr>
          <p:nvPr userDrawn="1"/>
        </p:nvCxnSpPr>
        <p:spPr>
          <a:xfrm>
            <a:off x="768886" y="4568040"/>
            <a:ext cx="5226049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Текст 16">
            <a:extLst>
              <a:ext uri="{FF2B5EF4-FFF2-40B4-BE49-F238E27FC236}">
                <a16:creationId xmlns:a16="http://schemas.microsoft.com/office/drawing/2014/main" xmlns="" id="{ACA04F20-FF9C-E837-DEEF-A4CE3D12B28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29055" y="4650760"/>
            <a:ext cx="5481606" cy="320675"/>
          </a:xfrm>
        </p:spPr>
        <p:txBody>
          <a:bodyPr>
            <a:noAutofit/>
          </a:bodyPr>
          <a:lstStyle>
            <a:lvl1pPr marL="0" indent="0">
              <a:buNone/>
              <a:defRPr sz="1800" b="1"/>
            </a:lvl1pPr>
          </a:lstStyle>
          <a:p>
            <a:pPr lvl="0"/>
            <a:r>
              <a:rPr lang="ru-RU" dirty="0"/>
              <a:t>Текст</a:t>
            </a:r>
          </a:p>
        </p:txBody>
      </p: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xmlns="" id="{BA24A01C-2144-45AF-1C6E-4D1826B240DA}"/>
              </a:ext>
            </a:extLst>
          </p:cNvPr>
          <p:cNvCxnSpPr>
            <a:cxnSpLocks/>
          </p:cNvCxnSpPr>
          <p:nvPr userDrawn="1"/>
        </p:nvCxnSpPr>
        <p:spPr>
          <a:xfrm>
            <a:off x="768886" y="5866611"/>
            <a:ext cx="5226049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Текст 16">
            <a:extLst>
              <a:ext uri="{FF2B5EF4-FFF2-40B4-BE49-F238E27FC236}">
                <a16:creationId xmlns:a16="http://schemas.microsoft.com/office/drawing/2014/main" xmlns="" id="{20827CCA-B427-4046-84A0-FF6D4F8B48D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9055" y="5944231"/>
            <a:ext cx="5481606" cy="320675"/>
          </a:xfrm>
        </p:spPr>
        <p:txBody>
          <a:bodyPr>
            <a:noAutofit/>
          </a:bodyPr>
          <a:lstStyle>
            <a:lvl1pPr marL="0" indent="0">
              <a:buNone/>
              <a:defRPr sz="1800" b="1"/>
            </a:lvl1pPr>
          </a:lstStyle>
          <a:p>
            <a:pPr lvl="0"/>
            <a:r>
              <a:rPr lang="ru-RU" dirty="0"/>
              <a:t>Текст</a:t>
            </a:r>
          </a:p>
        </p:txBody>
      </p: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xmlns="" id="{649A209B-6738-15B8-F0F9-CDCBE1825656}"/>
              </a:ext>
            </a:extLst>
          </p:cNvPr>
          <p:cNvCxnSpPr>
            <a:cxnSpLocks/>
          </p:cNvCxnSpPr>
          <p:nvPr userDrawn="1"/>
        </p:nvCxnSpPr>
        <p:spPr>
          <a:xfrm>
            <a:off x="315075" y="765246"/>
            <a:ext cx="0" cy="6317218"/>
          </a:xfrm>
          <a:prstGeom prst="line">
            <a:avLst/>
          </a:prstGeom>
          <a:ln w="19050">
            <a:solidFill>
              <a:srgbClr val="C9C9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Овал 37">
            <a:extLst>
              <a:ext uri="{FF2B5EF4-FFF2-40B4-BE49-F238E27FC236}">
                <a16:creationId xmlns:a16="http://schemas.microsoft.com/office/drawing/2014/main" xmlns="" id="{E8F20CE0-8874-35F4-E242-14CC6A28F988}"/>
              </a:ext>
            </a:extLst>
          </p:cNvPr>
          <p:cNvSpPr/>
          <p:nvPr userDrawn="1"/>
        </p:nvSpPr>
        <p:spPr>
          <a:xfrm>
            <a:off x="240785" y="1011631"/>
            <a:ext cx="148580" cy="14858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9" name="Овал 38">
            <a:extLst>
              <a:ext uri="{FF2B5EF4-FFF2-40B4-BE49-F238E27FC236}">
                <a16:creationId xmlns:a16="http://schemas.microsoft.com/office/drawing/2014/main" xmlns="" id="{2A3CBB69-CDF2-866E-443C-ECC397E76435}"/>
              </a:ext>
            </a:extLst>
          </p:cNvPr>
          <p:cNvSpPr/>
          <p:nvPr userDrawn="1"/>
        </p:nvSpPr>
        <p:spPr>
          <a:xfrm>
            <a:off x="240785" y="2305102"/>
            <a:ext cx="148580" cy="14858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0" name="Овал 39">
            <a:extLst>
              <a:ext uri="{FF2B5EF4-FFF2-40B4-BE49-F238E27FC236}">
                <a16:creationId xmlns:a16="http://schemas.microsoft.com/office/drawing/2014/main" xmlns="" id="{1471561E-2B2C-F419-58F0-910C1B9040D0}"/>
              </a:ext>
            </a:extLst>
          </p:cNvPr>
          <p:cNvSpPr/>
          <p:nvPr userDrawn="1"/>
        </p:nvSpPr>
        <p:spPr>
          <a:xfrm>
            <a:off x="240785" y="3598573"/>
            <a:ext cx="148580" cy="14858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1" name="Овал 40">
            <a:extLst>
              <a:ext uri="{FF2B5EF4-FFF2-40B4-BE49-F238E27FC236}">
                <a16:creationId xmlns:a16="http://schemas.microsoft.com/office/drawing/2014/main" xmlns="" id="{067B29C7-C839-CC84-9B8D-3CB2853832B1}"/>
              </a:ext>
            </a:extLst>
          </p:cNvPr>
          <p:cNvSpPr/>
          <p:nvPr userDrawn="1"/>
        </p:nvSpPr>
        <p:spPr>
          <a:xfrm>
            <a:off x="240785" y="4897144"/>
            <a:ext cx="148580" cy="14858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2" name="Овал 41">
            <a:extLst>
              <a:ext uri="{FF2B5EF4-FFF2-40B4-BE49-F238E27FC236}">
                <a16:creationId xmlns:a16="http://schemas.microsoft.com/office/drawing/2014/main" xmlns="" id="{890E31E6-451A-E9AB-FCB0-3D8952201E7A}"/>
              </a:ext>
            </a:extLst>
          </p:cNvPr>
          <p:cNvSpPr/>
          <p:nvPr userDrawn="1"/>
        </p:nvSpPr>
        <p:spPr>
          <a:xfrm>
            <a:off x="240785" y="6195715"/>
            <a:ext cx="148580" cy="14858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3" name="Текст 16">
            <a:extLst>
              <a:ext uri="{FF2B5EF4-FFF2-40B4-BE49-F238E27FC236}">
                <a16:creationId xmlns:a16="http://schemas.microsoft.com/office/drawing/2014/main" xmlns="" id="{338784D6-F6C3-29E3-83DF-B6C678054DD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29055" y="2389878"/>
            <a:ext cx="5481606" cy="817559"/>
          </a:xfrm>
        </p:spPr>
        <p:txBody>
          <a:bodyPr>
            <a:normAutofit/>
          </a:bodyPr>
          <a:lstStyle>
            <a:lvl1pPr marL="180000" indent="-1800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/>
            </a:lvl1pPr>
          </a:lstStyle>
          <a:p>
            <a:pPr lvl="0"/>
            <a:r>
              <a:rPr lang="ru-RU" dirty="0"/>
              <a:t>Текст</a:t>
            </a:r>
          </a:p>
        </p:txBody>
      </p:sp>
      <p:sp>
        <p:nvSpPr>
          <p:cNvPr id="44" name="Текст 16">
            <a:extLst>
              <a:ext uri="{FF2B5EF4-FFF2-40B4-BE49-F238E27FC236}">
                <a16:creationId xmlns:a16="http://schemas.microsoft.com/office/drawing/2014/main" xmlns="" id="{3E7FFC8E-B68C-042A-A745-C81FC96BF5B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29055" y="3672863"/>
            <a:ext cx="5481606" cy="817559"/>
          </a:xfrm>
        </p:spPr>
        <p:txBody>
          <a:bodyPr>
            <a:normAutofit/>
          </a:bodyPr>
          <a:lstStyle>
            <a:lvl1pPr marL="180000" indent="-1800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/>
            </a:lvl1pPr>
          </a:lstStyle>
          <a:p>
            <a:pPr lvl="0"/>
            <a:r>
              <a:rPr lang="ru-RU" dirty="0"/>
              <a:t>Текст</a:t>
            </a:r>
          </a:p>
        </p:txBody>
      </p:sp>
      <p:sp>
        <p:nvSpPr>
          <p:cNvPr id="45" name="Текст 16">
            <a:extLst>
              <a:ext uri="{FF2B5EF4-FFF2-40B4-BE49-F238E27FC236}">
                <a16:creationId xmlns:a16="http://schemas.microsoft.com/office/drawing/2014/main" xmlns="" id="{0CBDDD49-B844-6776-7C75-9738547A0E9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29055" y="4971435"/>
            <a:ext cx="5481606" cy="817559"/>
          </a:xfrm>
        </p:spPr>
        <p:txBody>
          <a:bodyPr>
            <a:normAutofit/>
          </a:bodyPr>
          <a:lstStyle>
            <a:lvl1pPr marL="180000" indent="-1800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/>
            </a:lvl1pPr>
          </a:lstStyle>
          <a:p>
            <a:pPr lvl="0"/>
            <a:r>
              <a:rPr lang="ru-RU" dirty="0"/>
              <a:t>Текст</a:t>
            </a:r>
          </a:p>
        </p:txBody>
      </p:sp>
      <p:sp>
        <p:nvSpPr>
          <p:cNvPr id="46" name="Текст 16">
            <a:extLst>
              <a:ext uri="{FF2B5EF4-FFF2-40B4-BE49-F238E27FC236}">
                <a16:creationId xmlns:a16="http://schemas.microsoft.com/office/drawing/2014/main" xmlns="" id="{41A207DC-0BCB-F716-97ED-E265D697C27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9055" y="6264906"/>
            <a:ext cx="5481606" cy="817559"/>
          </a:xfrm>
        </p:spPr>
        <p:txBody>
          <a:bodyPr>
            <a:normAutofit/>
          </a:bodyPr>
          <a:lstStyle>
            <a:lvl1pPr marL="180000" indent="-1800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/>
            </a:lvl1pPr>
          </a:lstStyle>
          <a:p>
            <a:pPr lvl="0"/>
            <a:r>
              <a:rPr lang="ru-RU" dirty="0"/>
              <a:t>Текст</a:t>
            </a:r>
          </a:p>
        </p:txBody>
      </p:sp>
    </p:spTree>
    <p:extLst>
      <p:ext uri="{BB962C8B-B14F-4D97-AF65-F5344CB8AC3E}">
        <p14:creationId xmlns:p14="http://schemas.microsoft.com/office/powerpoint/2010/main" xmlns="" val="1125363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3136C46-0EF9-4138-8B8F-C0783986C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251" y="387189"/>
            <a:ext cx="10867490" cy="14056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77B877B-9FEF-4D3B-B4E2-728636E3F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6251" y="1935923"/>
            <a:ext cx="10867490" cy="4614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2DC7C28-86DF-4821-90C5-B62B9259F7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6252" y="6740384"/>
            <a:ext cx="2834997" cy="3871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31B6C-99D8-4837-82C3-AC9B9642D406}" type="datetime1">
              <a:rPr lang="ru-RU" smtClean="0"/>
              <a:pPr/>
              <a:t>05.02.2026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B1DE8C9-3B7E-44E1-ACAE-77C10B00FE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73748" y="6740384"/>
            <a:ext cx="4252496" cy="3871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71D5754-B101-4FA1-AEA2-EA6E4A13B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98742" y="6740384"/>
            <a:ext cx="2834997" cy="3871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E2F61-3739-4347-9B88-B7D294FB5D8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87001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49" r:id="rId2"/>
    <p:sldLayoutId id="2147483678" r:id="rId3"/>
    <p:sldLayoutId id="2147483679" r:id="rId4"/>
    <p:sldLayoutId id="2147483685" r:id="rId5"/>
    <p:sldLayoutId id="2147483681" r:id="rId6"/>
    <p:sldLayoutId id="2147483650" r:id="rId7"/>
    <p:sldLayoutId id="2147483680" r:id="rId8"/>
    <p:sldLayoutId id="2147483682" r:id="rId9"/>
    <p:sldLayoutId id="2147483663" r:id="rId10"/>
    <p:sldLayoutId id="2147483683" r:id="rId11"/>
    <p:sldLayoutId id="2147483660" r:id="rId12"/>
    <p:sldLayoutId id="2147483684" r:id="rId13"/>
    <p:sldLayoutId id="2147483662" r:id="rId14"/>
    <p:sldLayoutId id="2147483677" r:id="rId15"/>
    <p:sldLayoutId id="2147483661" r:id="rId16"/>
    <p:sldLayoutId id="2147483670" r:id="rId17"/>
    <p:sldLayoutId id="2147483671" r:id="rId18"/>
    <p:sldLayoutId id="2147483664" r:id="rId19"/>
    <p:sldLayoutId id="2147483665" r:id="rId20"/>
    <p:sldLayoutId id="2147483668" r:id="rId21"/>
    <p:sldLayoutId id="2147483669" r:id="rId22"/>
    <p:sldLayoutId id="2147483666" r:id="rId23"/>
    <p:sldLayoutId id="2147483667" r:id="rId24"/>
    <p:sldLayoutId id="2147483673" r:id="rId25"/>
    <p:sldLayoutId id="2147483672" r:id="rId26"/>
    <p:sldLayoutId id="2147483674" r:id="rId27"/>
    <p:sldLayoutId id="2147483675" r:id="rId28"/>
  </p:sldLayoutIdLst>
  <p:hf hdr="0" ftr="0" dt="0"/>
  <p:txStyles>
    <p:titleStyle>
      <a:lvl1pPr algn="l" defTabSz="914442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10" indent="-228610" algn="l" defTabSz="91444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32" indent="-228610" algn="l" defTabSz="9144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54" indent="-228610" algn="l" defTabSz="9144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74" indent="-228610" algn="l" defTabSz="9144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99" b="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96" indent="-228610" algn="l" defTabSz="9144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99" b="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717" indent="-228610" algn="l" defTabSz="9144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38" indent="-228610" algn="l" defTabSz="9144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59" indent="-228610" algn="l" defTabSz="9144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80" indent="-228610" algn="l" defTabSz="9144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2" algn="l" defTabSz="9144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2" algn="l" defTabSz="9144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4" algn="l" defTabSz="9144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85" algn="l" defTabSz="9144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06" algn="l" defTabSz="9144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27" algn="l" defTabSz="9144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48" algn="l" defTabSz="9144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70" algn="l" defTabSz="9144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2290" userDrawn="1">
          <p15:clr>
            <a:srgbClr val="F26B43"/>
          </p15:clr>
        </p15:guide>
        <p15:guide id="2" pos="39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Текст 21"/>
          <p:cNvSpPr>
            <a:spLocks noGrp="1"/>
          </p:cNvSpPr>
          <p:nvPr>
            <p:ph type="body" sz="quarter" idx="21"/>
          </p:nvPr>
        </p:nvSpPr>
        <p:spPr>
          <a:xfrm>
            <a:off x="6523931" y="1707109"/>
            <a:ext cx="5927170" cy="2347585"/>
          </a:xfrm>
        </p:spPr>
        <p:txBody>
          <a:bodyPr>
            <a:noAutofit/>
          </a:bodyPr>
          <a:lstStyle/>
          <a:p>
            <a:r>
              <a:rPr lang="ru-RU" sz="3600" dirty="0" smtClean="0"/>
              <a:t>План обучения специалистов МО в рамках централизации лабораторий </a:t>
            </a:r>
          </a:p>
          <a:p>
            <a:r>
              <a:rPr lang="ru-RU" sz="3600" dirty="0" smtClean="0"/>
              <a:t>в </a:t>
            </a:r>
            <a:r>
              <a:rPr lang="ru-RU" sz="3600" dirty="0" err="1" smtClean="0"/>
              <a:t>Бийской</a:t>
            </a:r>
            <a:r>
              <a:rPr lang="ru-RU" sz="3600" dirty="0" smtClean="0"/>
              <a:t> зоне</a:t>
            </a:r>
            <a:endParaRPr lang="ru-RU" sz="3600" dirty="0"/>
          </a:p>
        </p:txBody>
      </p:sp>
      <p:sp>
        <p:nvSpPr>
          <p:cNvPr id="33" name="Текст 32"/>
          <p:cNvSpPr>
            <a:spLocks noGrp="1"/>
          </p:cNvSpPr>
          <p:nvPr>
            <p:ph type="body" sz="quarter" idx="22"/>
          </p:nvPr>
        </p:nvSpPr>
        <p:spPr>
          <a:xfrm>
            <a:off x="629055" y="658026"/>
            <a:ext cx="5481606" cy="547537"/>
          </a:xfrm>
        </p:spPr>
        <p:txBody>
          <a:bodyPr/>
          <a:lstStyle/>
          <a:p>
            <a:r>
              <a:rPr lang="ru-RU" dirty="0" smtClean="0"/>
              <a:t>Работа в модуле АРМ врача поликлиника и АРМ врача стационара ПК «Здравоохранения»</a:t>
            </a:r>
            <a:endParaRPr lang="ru-RU" dirty="0"/>
          </a:p>
        </p:txBody>
      </p:sp>
      <p:sp>
        <p:nvSpPr>
          <p:cNvPr id="34" name="Текст 33"/>
          <p:cNvSpPr>
            <a:spLocks noGrp="1"/>
          </p:cNvSpPr>
          <p:nvPr>
            <p:ph type="body" sz="quarter" idx="23"/>
          </p:nvPr>
        </p:nvSpPr>
        <p:spPr>
          <a:xfrm>
            <a:off x="654692" y="1214110"/>
            <a:ext cx="5481606" cy="58050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Создание направления в централизованную лабораторию</a:t>
            </a:r>
          </a:p>
          <a:p>
            <a:r>
              <a:rPr lang="ru-RU" dirty="0" smtClean="0"/>
              <a:t>Печать бланка направления</a:t>
            </a:r>
          </a:p>
          <a:p>
            <a:endParaRPr lang="ru-RU" dirty="0"/>
          </a:p>
        </p:txBody>
      </p:sp>
      <p:sp>
        <p:nvSpPr>
          <p:cNvPr id="35" name="Текст 34"/>
          <p:cNvSpPr>
            <a:spLocks noGrp="1"/>
          </p:cNvSpPr>
          <p:nvPr>
            <p:ph type="body" sz="quarter" idx="24"/>
          </p:nvPr>
        </p:nvSpPr>
        <p:spPr>
          <a:xfrm>
            <a:off x="629054" y="2093721"/>
            <a:ext cx="5481606" cy="358923"/>
          </a:xfrm>
        </p:spPr>
        <p:txBody>
          <a:bodyPr/>
          <a:lstStyle/>
          <a:p>
            <a:r>
              <a:rPr lang="ru-RU" dirty="0" smtClean="0"/>
              <a:t>Проверка статуса заказа через </a:t>
            </a:r>
            <a:r>
              <a:rPr lang="ru-RU" dirty="0" err="1" smtClean="0"/>
              <a:t>ВЕБ-Лабораторию</a:t>
            </a:r>
            <a:endParaRPr lang="ru-RU" dirty="0"/>
          </a:p>
        </p:txBody>
      </p:sp>
      <p:sp>
        <p:nvSpPr>
          <p:cNvPr id="36" name="Текст 35"/>
          <p:cNvSpPr>
            <a:spLocks noGrp="1"/>
          </p:cNvSpPr>
          <p:nvPr>
            <p:ph type="body" sz="quarter" idx="26"/>
          </p:nvPr>
        </p:nvSpPr>
        <p:spPr>
          <a:xfrm>
            <a:off x="646147" y="3255947"/>
            <a:ext cx="5481606" cy="555477"/>
          </a:xfrm>
        </p:spPr>
        <p:txBody>
          <a:bodyPr/>
          <a:lstStyle/>
          <a:p>
            <a:r>
              <a:rPr lang="ru-RU" dirty="0" smtClean="0"/>
              <a:t>Способы поиска результата по заказанным анализам</a:t>
            </a:r>
            <a:endParaRPr lang="ru-RU" dirty="0"/>
          </a:p>
        </p:txBody>
      </p:sp>
      <p:sp>
        <p:nvSpPr>
          <p:cNvPr id="37" name="Текст 36"/>
          <p:cNvSpPr>
            <a:spLocks noGrp="1"/>
          </p:cNvSpPr>
          <p:nvPr>
            <p:ph type="body" sz="quarter" idx="28"/>
          </p:nvPr>
        </p:nvSpPr>
        <p:spPr>
          <a:xfrm>
            <a:off x="663238" y="4572000"/>
            <a:ext cx="5481606" cy="794758"/>
          </a:xfrm>
        </p:spPr>
        <p:txBody>
          <a:bodyPr/>
          <a:lstStyle/>
          <a:p>
            <a:r>
              <a:rPr lang="ru-RU" dirty="0" smtClean="0"/>
              <a:t>Список лабораторных исследований для назначения в лаборатории первого, второго и третьего уровня</a:t>
            </a:r>
            <a:endParaRPr lang="ru-RU" dirty="0"/>
          </a:p>
        </p:txBody>
      </p:sp>
      <p:sp>
        <p:nvSpPr>
          <p:cNvPr id="38" name="Текст 37"/>
          <p:cNvSpPr>
            <a:spLocks noGrp="1"/>
          </p:cNvSpPr>
          <p:nvPr>
            <p:ph type="body" sz="quarter" idx="30"/>
          </p:nvPr>
        </p:nvSpPr>
        <p:spPr>
          <a:xfrm>
            <a:off x="620509" y="5901502"/>
            <a:ext cx="5481606" cy="320675"/>
          </a:xfrm>
        </p:spPr>
        <p:txBody>
          <a:bodyPr/>
          <a:lstStyle/>
          <a:p>
            <a:r>
              <a:rPr lang="ru-RU" dirty="0" smtClean="0"/>
              <a:t>Ссылки на ВКС и инструкции. Контакты для обратной связи</a:t>
            </a:r>
            <a:endParaRPr lang="ru-RU" dirty="0"/>
          </a:p>
        </p:txBody>
      </p:sp>
      <p:sp>
        <p:nvSpPr>
          <p:cNvPr id="39" name="Текст 38"/>
          <p:cNvSpPr>
            <a:spLocks noGrp="1"/>
          </p:cNvSpPr>
          <p:nvPr>
            <p:ph type="body" sz="quarter" idx="31"/>
          </p:nvPr>
        </p:nvSpPr>
        <p:spPr>
          <a:xfrm>
            <a:off x="629055" y="2458245"/>
            <a:ext cx="5481606" cy="652425"/>
          </a:xfrm>
        </p:spPr>
        <p:txBody>
          <a:bodyPr/>
          <a:lstStyle/>
          <a:p>
            <a:r>
              <a:rPr lang="ru-RU" dirty="0" smtClean="0"/>
              <a:t>Регистрация биоматериала и сортировка направлений на дефекты</a:t>
            </a:r>
          </a:p>
          <a:p>
            <a:r>
              <a:rPr lang="ru-RU" dirty="0" smtClean="0"/>
              <a:t>Разбор дефектных направлений на местах</a:t>
            </a:r>
            <a:endParaRPr lang="ru-RU" dirty="0"/>
          </a:p>
        </p:txBody>
      </p:sp>
      <p:sp>
        <p:nvSpPr>
          <p:cNvPr id="40" name="Текст 39"/>
          <p:cNvSpPr>
            <a:spLocks noGrp="1"/>
          </p:cNvSpPr>
          <p:nvPr>
            <p:ph type="body" sz="quarter" idx="32"/>
          </p:nvPr>
        </p:nvSpPr>
        <p:spPr>
          <a:xfrm>
            <a:off x="629055" y="3749775"/>
            <a:ext cx="5481606" cy="817559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Поиск результата во вкладке Анализы</a:t>
            </a:r>
          </a:p>
          <a:p>
            <a:r>
              <a:rPr lang="ru-RU" dirty="0" smtClean="0"/>
              <a:t>Поиск результата во вкладке ЭМК</a:t>
            </a:r>
          </a:p>
          <a:p>
            <a:r>
              <a:rPr lang="ru-RU" dirty="0" smtClean="0"/>
              <a:t>Поиск результата в Удаленной регистратуре</a:t>
            </a:r>
            <a:endParaRPr lang="ru-RU" dirty="0"/>
          </a:p>
        </p:txBody>
      </p:sp>
      <p:sp>
        <p:nvSpPr>
          <p:cNvPr id="41" name="Текст 40"/>
          <p:cNvSpPr>
            <a:spLocks noGrp="1"/>
          </p:cNvSpPr>
          <p:nvPr>
            <p:ph type="body" sz="quarter" idx="33"/>
          </p:nvPr>
        </p:nvSpPr>
        <p:spPr>
          <a:xfrm>
            <a:off x="637600" y="5332575"/>
            <a:ext cx="5481606" cy="524785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Разбор нескольких групп</a:t>
            </a:r>
          </a:p>
          <a:p>
            <a:r>
              <a:rPr lang="ru-RU" dirty="0" smtClean="0"/>
              <a:t>Особенности назначения</a:t>
            </a:r>
            <a:endParaRPr lang="ru-RU" dirty="0"/>
          </a:p>
        </p:txBody>
      </p:sp>
      <p:sp>
        <p:nvSpPr>
          <p:cNvPr id="42" name="Текст 41"/>
          <p:cNvSpPr>
            <a:spLocks noGrp="1"/>
          </p:cNvSpPr>
          <p:nvPr>
            <p:ph type="body" sz="quarter" idx="34"/>
          </p:nvPr>
        </p:nvSpPr>
        <p:spPr>
          <a:xfrm>
            <a:off x="629055" y="6426436"/>
            <a:ext cx="5481606" cy="845901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Ссылки на видео уроки и инструкции для скачивания и самостоятельного изучения</a:t>
            </a:r>
          </a:p>
          <a:p>
            <a:r>
              <a:rPr lang="ru-RU" dirty="0" smtClean="0"/>
              <a:t>Контакты для обращения по техническим вопросам и вопросам по регистрации биоматериала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2F61-3739-4347-9B88-B7D294FB5D82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31" name="Текст 30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ru-RU" dirty="0" smtClean="0"/>
              <a:t>График обучения специалистов МО </a:t>
            </a:r>
            <a:r>
              <a:rPr lang="ru-RU" dirty="0" err="1" smtClean="0"/>
              <a:t>Бийской</a:t>
            </a:r>
            <a:r>
              <a:rPr lang="ru-RU" dirty="0" smtClean="0"/>
              <a:t> зоны</a:t>
            </a:r>
            <a:endParaRPr lang="ru-RU" dirty="0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Текст 19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6" name="Текст 25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Текст 28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09.02.2026</a:t>
            </a:r>
            <a:endParaRPr lang="ru-RU" sz="2800" dirty="0"/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Красногорская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ЦРБ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Смоленская ЦРБ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Советская ЦРБ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Быстро-Истокская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ЦРБ</a:t>
            </a:r>
          </a:p>
          <a:p>
            <a:endParaRPr lang="ru-RU" dirty="0"/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11.02.2026</a:t>
            </a:r>
          </a:p>
        </p:txBody>
      </p:sp>
      <p:sp>
        <p:nvSpPr>
          <p:cNvPr id="21" name="Текст 20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ru-RU" dirty="0" smtClean="0"/>
              <a:t>Зональная ЦРБ</a:t>
            </a:r>
          </a:p>
          <a:p>
            <a:r>
              <a:rPr lang="ru-RU" dirty="0" smtClean="0"/>
              <a:t>Петропавловская ЦРБ</a:t>
            </a:r>
          </a:p>
          <a:p>
            <a:r>
              <a:rPr lang="ru-RU" dirty="0" err="1" smtClean="0"/>
              <a:t>Солонешенское</a:t>
            </a:r>
            <a:r>
              <a:rPr lang="ru-RU" dirty="0" smtClean="0"/>
              <a:t> ЦРБ</a:t>
            </a:r>
            <a:endParaRPr lang="ru-RU" dirty="0"/>
          </a:p>
        </p:txBody>
      </p:sp>
      <p:sp>
        <p:nvSpPr>
          <p:cNvPr id="22" name="Текст 21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10.02.2026</a:t>
            </a:r>
          </a:p>
        </p:txBody>
      </p:sp>
      <p:sp>
        <p:nvSpPr>
          <p:cNvPr id="24" name="Текст 23"/>
          <p:cNvSpPr>
            <a:spLocks noGrp="1"/>
          </p:cNvSpPr>
          <p:nvPr>
            <p:ph type="body" sz="quarter" idx="22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Городская детская больница, г.Бийск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ЦГБ, г. Белокуриха</a:t>
            </a:r>
          </a:p>
          <a:p>
            <a:r>
              <a:rPr lang="ru-RU" dirty="0" smtClean="0"/>
              <a:t>Алтайская ЦРБ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23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12.02.2026</a:t>
            </a:r>
          </a:p>
        </p:txBody>
      </p:sp>
      <p:sp>
        <p:nvSpPr>
          <p:cNvPr id="27" name="Текст 26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ru-RU" dirty="0" err="1" smtClean="0"/>
              <a:t>Бийская</a:t>
            </a:r>
            <a:r>
              <a:rPr lang="ru-RU" dirty="0" smtClean="0"/>
              <a:t> ЦРБ</a:t>
            </a:r>
          </a:p>
          <a:p>
            <a:r>
              <a:rPr lang="ru-RU" dirty="0" smtClean="0"/>
              <a:t>ЦРБ </a:t>
            </a:r>
            <a:r>
              <a:rPr lang="ru-RU" dirty="0" err="1" smtClean="0"/>
              <a:t>Ельцовского</a:t>
            </a:r>
            <a:r>
              <a:rPr lang="ru-RU" dirty="0" smtClean="0"/>
              <a:t> района</a:t>
            </a:r>
          </a:p>
          <a:p>
            <a:r>
              <a:rPr lang="ru-RU" dirty="0" smtClean="0"/>
              <a:t>ЦРБ </a:t>
            </a:r>
            <a:r>
              <a:rPr lang="ru-RU" dirty="0" err="1" smtClean="0"/>
              <a:t>Солтонского</a:t>
            </a:r>
            <a:r>
              <a:rPr lang="ru-RU" dirty="0" smtClean="0"/>
              <a:t> района</a:t>
            </a:r>
          </a:p>
          <a:p>
            <a:endParaRPr lang="ru-RU" dirty="0"/>
          </a:p>
        </p:txBody>
      </p:sp>
      <p:sp>
        <p:nvSpPr>
          <p:cNvPr id="28" name="Текст 27"/>
          <p:cNvSpPr>
            <a:spLocks noGrp="1"/>
          </p:cNvSpPr>
          <p:nvPr>
            <p:ph type="body" sz="quarter" idx="26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13.02.2026</a:t>
            </a:r>
          </a:p>
        </p:txBody>
      </p:sp>
      <p:sp>
        <p:nvSpPr>
          <p:cNvPr id="30" name="Текст 29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ru-RU" dirty="0" smtClean="0"/>
              <a:t>Целинная ЦРБ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ЦГБ, г.Бийск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ГБ2, г.Бийск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ЦАК">
      <a:dk1>
        <a:srgbClr val="262626"/>
      </a:dk1>
      <a:lt1>
        <a:srgbClr val="FFFFFF"/>
      </a:lt1>
      <a:dk2>
        <a:srgbClr val="037058"/>
      </a:dk2>
      <a:lt2>
        <a:srgbClr val="FFFFFF"/>
      </a:lt2>
      <a:accent1>
        <a:srgbClr val="049274"/>
      </a:accent1>
      <a:accent2>
        <a:srgbClr val="73160E"/>
      </a:accent2>
      <a:accent3>
        <a:srgbClr val="AC997B"/>
      </a:accent3>
      <a:accent4>
        <a:srgbClr val="3E5845"/>
      </a:accent4>
      <a:accent5>
        <a:srgbClr val="5A9658"/>
      </a:accent5>
      <a:accent6>
        <a:srgbClr val="BF7252"/>
      </a:accent6>
      <a:hlink>
        <a:srgbClr val="5B9BD5"/>
      </a:hlink>
      <a:folHlink>
        <a:srgbClr val="3F7644"/>
      </a:folHlink>
    </a:clrScheme>
    <a:fontScheme name="Другая 1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Шаблоны 2" id="{879E7D46-3386-49B1-80AE-7BBECC3DB1B9}" vid="{C3F7F718-224D-48F3-BE54-E5B204281B32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30656</TotalTime>
  <Words>175</Words>
  <Application>Microsoft Office PowerPoint</Application>
  <PresentationFormat>Произвольный</PresentationFormat>
  <Paragraphs>41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0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FNU LNU</dc:creator>
  <cp:lastModifiedBy>press</cp:lastModifiedBy>
  <cp:revision>689</cp:revision>
  <dcterms:created xsi:type="dcterms:W3CDTF">2022-04-21T18:47:23Z</dcterms:created>
  <dcterms:modified xsi:type="dcterms:W3CDTF">2026-02-05T08:14:15Z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2022-04-21T18:47:24Z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bc490949-9194-4f71-8c03-5cb213a290c1</vt:lpwstr>
  </property>
  <property fmtid="{D5CDD505-2E9C-101B-9397-08002B2CF9AE}" pid="7" name="MSIP_Label_defa4170-0d19-0005-0004-bc88714345d2_ActionId">
    <vt:lpwstr>31eb3b99-3f0e-4b6b-ad90-3a777cb4b1af</vt:lpwstr>
  </property>
  <property fmtid="{D5CDD505-2E9C-101B-9397-08002B2CF9AE}" pid="8" name="MSIP_Label_defa4170-0d19-0005-0004-bc88714345d2_ContentBits">
    <vt:lpwstr>0</vt:lpwstr>
  </property>
</Properties>
</file>