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3" r:id="rId2"/>
    <p:sldId id="324" r:id="rId3"/>
    <p:sldId id="332" r:id="rId4"/>
    <p:sldId id="325" r:id="rId5"/>
    <p:sldId id="327" r:id="rId6"/>
    <p:sldId id="329" r:id="rId7"/>
    <p:sldId id="330" r:id="rId8"/>
    <p:sldId id="331" r:id="rId9"/>
    <p:sldId id="334" r:id="rId10"/>
    <p:sldId id="335" r:id="rId11"/>
    <p:sldId id="326" r:id="rId12"/>
    <p:sldId id="333" r:id="rId13"/>
  </p:sldIdLst>
  <p:sldSz cx="12599988" cy="7272338"/>
  <p:notesSz cx="9872663" cy="6797675"/>
  <p:defaultTextStyle>
    <a:defPPr>
      <a:defRPr lang="ru-RU"/>
    </a:defPPr>
    <a:lvl1pPr marL="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91" userDrawn="1">
          <p15:clr>
            <a:srgbClr val="A4A3A4"/>
          </p15:clr>
        </p15:guide>
        <p15:guide id="2" pos="3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2141">
          <p15:clr>
            <a:srgbClr val="A4A3A4"/>
          </p15:clr>
        </p15:guide>
        <p15:guide id="4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AAF9E"/>
    <a:srgbClr val="31A984"/>
    <a:srgbClr val="049274"/>
    <a:srgbClr val="C97921"/>
    <a:srgbClr val="0070C0"/>
    <a:srgbClr val="93A9BC"/>
    <a:srgbClr val="2A9271"/>
    <a:srgbClr val="53BE80"/>
    <a:srgbClr val="2E5377"/>
    <a:srgbClr val="F4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83793" autoAdjust="0"/>
  </p:normalViewPr>
  <p:slideViewPr>
    <p:cSldViewPr snapToGrid="0" showGuides="1">
      <p:cViewPr varScale="1">
        <p:scale>
          <a:sx n="106" d="100"/>
          <a:sy n="106" d="100"/>
        </p:scale>
        <p:origin x="-570" y="-96"/>
      </p:cViewPr>
      <p:guideLst>
        <p:guide orient="horz" pos="2291"/>
        <p:guide pos="396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112" d="100"/>
          <a:sy n="112" d="100"/>
        </p:scale>
        <p:origin x="-3222" y="870"/>
      </p:cViewPr>
      <p:guideLst>
        <p:guide orient="horz" pos="3126"/>
        <p:guide orient="horz" pos="2141"/>
        <p:guide pos="2141"/>
        <p:guide pos="311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844697D3-4C4C-478E-BD60-8A1026CC82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1B95686-DBCE-47FD-9F80-E0CBAC034F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FA24F-BA3E-459F-AA6E-273800045D1A}" type="datetimeFigureOut">
              <a:rPr lang="ru-RU" smtClean="0"/>
              <a:pPr/>
              <a:t>09.12.2025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FE296BB-8B4C-4B59-8633-7BF8C58458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8D6CA29-8DC7-4923-9A90-8F36212EF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C6C4-4884-4D9F-ABF0-900FCB0980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43676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6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F20AA-7B9A-4DE4-B23A-2A94A414DDD6}" type="datetimeFigureOut">
              <a:rPr lang="ru-RU" smtClean="0"/>
              <a:pPr/>
              <a:t>09.12.2025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51163" y="850900"/>
            <a:ext cx="3970337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3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6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EDABB-FA1A-476A-8949-35143F7A6B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7689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1pPr>
    <a:lvl2pPr marL="476850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2pPr>
    <a:lvl3pPr marL="95370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3pPr>
    <a:lvl4pPr marL="143055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4pPr>
    <a:lvl5pPr marL="1907401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5pPr>
    <a:lvl6pPr marL="238425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6pPr>
    <a:lvl7pPr marL="28611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7pPr>
    <a:lvl8pPr marL="3337952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8pPr>
    <a:lvl9pPr marL="3814803" algn="l" defTabSz="953702" rtl="0" eaLnBrk="1" latinLnBrk="0" hangingPunct="1">
      <a:defRPr sz="12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51163" y="850900"/>
            <a:ext cx="3970337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537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4EDABB-FA1A-476A-8949-35143F7A6BA5}" type="slidenum">
              <a:rPr lang="ru-RU" smtClean="0"/>
              <a:pPr/>
              <a:t>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NUL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7" Type="http://schemas.openxmlformats.org/officeDocument/2006/relationships/image" Target="../media/image7.png"/><Relationship Id="rId2" Type="http://schemas.openxmlformats.org/officeDocument/2006/relationships/image" Target="NULL"/><Relationship Id="rId1" Type="http://schemas.openxmlformats.org/officeDocument/2006/relationships/slideMaster" Target="../slideMasters/slideMaster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03802595-DB74-7569-27A5-5D25E10EDC31}"/>
              </a:ext>
            </a:extLst>
          </p:cNvPr>
          <p:cNvSpPr/>
          <p:nvPr userDrawn="1"/>
        </p:nvSpPr>
        <p:spPr>
          <a:xfrm>
            <a:off x="-1879600" y="-631825"/>
            <a:ext cx="8534401" cy="8534400"/>
          </a:xfrm>
          <a:prstGeom prst="ellipse">
            <a:avLst/>
          </a:prstGeom>
          <a:solidFill>
            <a:srgbClr val="31A9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3779FC22-655B-C0E9-A1E6-584ED49BCBB9}"/>
              </a:ext>
            </a:extLst>
          </p:cNvPr>
          <p:cNvSpPr/>
          <p:nvPr userDrawn="1"/>
        </p:nvSpPr>
        <p:spPr>
          <a:xfrm>
            <a:off x="-2235200" y="-631825"/>
            <a:ext cx="8534401" cy="8534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BE57C07-8D88-3B54-3548-B02ACE036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83" t="12312" r="16843" b="16339"/>
          <a:stretch/>
        </p:blipFill>
        <p:spPr>
          <a:xfrm>
            <a:off x="917636" y="2343823"/>
            <a:ext cx="3834009" cy="3166764"/>
          </a:xfrm>
          <a:prstGeom prst="rect">
            <a:avLst/>
          </a:prstGeo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AC79C6A9-0EEE-70A1-50EA-FF0C0067E8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20560" y="761683"/>
            <a:ext cx="5039361" cy="2873692"/>
          </a:xfrm>
        </p:spPr>
        <p:txBody>
          <a:bodyPr anchor="ctr">
            <a:noAutofit/>
          </a:bodyPr>
          <a:lstStyle>
            <a:lvl1pPr marL="0" indent="0" algn="ctr">
              <a:buNone/>
              <a:defRPr sz="4400" b="1">
                <a:latin typeface="+mj-lt"/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xmlns="" id="{CE55FF02-9DB0-0AF5-9600-2079C0D57A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560" y="4355858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latin typeface="+mj-lt"/>
              </a:defRPr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:a16="http://schemas.microsoft.com/office/drawing/2014/main" xmlns="" id="{34D0D955-13C6-44C6-5099-46B580C40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20560" y="510375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latin typeface="+mj-lt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:a16="http://schemas.microsoft.com/office/drawing/2014/main" xmlns="" id="{324BE780-2F32-8D70-0449-2B001F118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0560" y="6648074"/>
            <a:ext cx="5039361" cy="490463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latin typeface="+mj-lt"/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938576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дач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AEA316F-1F9F-2F77-9297-83364F99A99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1400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xmlns="" id="{3D749BDC-55CE-17C5-6B6A-848CC9A9A15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514E40-41BC-6254-C9EC-66EC1E3C81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10A5EE6-E7F4-E862-2100-EFD143EA387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1BFE3-A791-7595-725E-57DFFCA652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7B80F6-7439-F4A8-FF0B-83E413F20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8303BFC-5AA2-8375-896B-D7C63AC1DDF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AE029F1-C9AD-2194-0D12-0849206D94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8230CC-DC20-40BE-8CB0-09BFB4C478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DB4D02-9513-A92E-E6CA-ADD78673AB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3FAB2B0-E108-0509-2F41-08C5BF929B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638CDFA-46A1-26D3-D90E-1C2A9A2F537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56EE6453-2A4A-BA46-8E54-011E16A764F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8026DC-7C0D-E2A0-7B7B-C99EBEF199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1F7726C-C70C-3998-9907-06F09E73D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20D6E3E-AC3B-DD9C-4000-8F10DB865F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BAD1927-E83B-607A-2377-AD76CD8A9D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01F2AD-BAF8-BB2A-1F32-1E39AE7CDD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E260F0-BC86-3B30-2C39-BD091DED86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D8B60-EB59-3DE7-4772-079AF322C4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4AA405-121E-38EE-485C-2B9A910B7C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25EB00-00DD-ACBC-CFAC-2903CAF91D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BA5B9A-77C4-5D42-1B3A-824E66EFB8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38B5E4-18B1-D2B2-7A6D-886B8882E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D5D864E-957E-5671-2683-F87AA001EA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71F93AB-5B1E-6227-AED6-601D8F282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FD4B0E6B-3609-99F7-FBF3-705546AB8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6495406E-F0D4-5F68-A36C-C6EFCA5CB9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0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77" name="Текст 70">
            <a:extLst>
              <a:ext uri="{FF2B5EF4-FFF2-40B4-BE49-F238E27FC236}">
                <a16:creationId xmlns:a16="http://schemas.microsoft.com/office/drawing/2014/main" xmlns="" id="{C1C00B71-9E29-4E80-84BE-E8ECAB349D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59974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3</a:t>
            </a:r>
          </a:p>
        </p:txBody>
      </p:sp>
      <p:sp>
        <p:nvSpPr>
          <p:cNvPr id="80" name="Текст 70">
            <a:extLst>
              <a:ext uri="{FF2B5EF4-FFF2-40B4-BE49-F238E27FC236}">
                <a16:creationId xmlns:a16="http://schemas.microsoft.com/office/drawing/2014/main" xmlns="" id="{22B6F7C8-E47A-4F1F-B542-0B457DD1D4B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5605" y="1364861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2</a:t>
            </a:r>
          </a:p>
        </p:txBody>
      </p:sp>
      <p:sp>
        <p:nvSpPr>
          <p:cNvPr id="83" name="Текст 70">
            <a:extLst>
              <a:ext uri="{FF2B5EF4-FFF2-40B4-BE49-F238E27FC236}">
                <a16:creationId xmlns:a16="http://schemas.microsoft.com/office/drawing/2014/main" xmlns="" id="{5094A4E9-BC38-45D4-89AC-B80042D6A8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580920" y="4298662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86" name="Текст 70">
            <a:extLst>
              <a:ext uri="{FF2B5EF4-FFF2-40B4-BE49-F238E27FC236}">
                <a16:creationId xmlns:a16="http://schemas.microsoft.com/office/drawing/2014/main" xmlns="" id="{5A1DB40F-DE79-41B5-BE6D-09A4F697B49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48765" y="4298649"/>
            <a:ext cx="784218" cy="786456"/>
          </a:xfrm>
          <a:noFill/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Autofit/>
          </a:bodyPr>
          <a:lstStyle>
            <a:lvl1pPr marL="0" indent="0" algn="ctr">
              <a:buNone/>
              <a:defRPr sz="13801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47070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5" name="Текст 74">
            <a:extLst>
              <a:ext uri="{FF2B5EF4-FFF2-40B4-BE49-F238E27FC236}">
                <a16:creationId xmlns:a16="http://schemas.microsoft.com/office/drawing/2014/main" xmlns="" id="{04869597-2224-491A-B7F8-5AAEEECAA3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7067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6" name="Текст 72">
            <a:extLst>
              <a:ext uri="{FF2B5EF4-FFF2-40B4-BE49-F238E27FC236}">
                <a16:creationId xmlns:a16="http://schemas.microsoft.com/office/drawing/2014/main" xmlns="" id="{C6A8AB4A-A2CB-41B3-9598-0004CC0D923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8038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8" name="Текст 74">
            <a:extLst>
              <a:ext uri="{FF2B5EF4-FFF2-40B4-BE49-F238E27FC236}">
                <a16:creationId xmlns:a16="http://schemas.microsoft.com/office/drawing/2014/main" xmlns="" id="{BAE9DF55-2D4D-4CD0-B2F9-8B9411C95E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6803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9" name="Текст 72">
            <a:extLst>
              <a:ext uri="{FF2B5EF4-FFF2-40B4-BE49-F238E27FC236}">
                <a16:creationId xmlns:a16="http://schemas.microsoft.com/office/drawing/2014/main" xmlns="" id="{3C9F6CA0-0036-4C93-95F1-EDE10B95DD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13669" y="1001248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1" name="Текст 74">
            <a:extLst>
              <a:ext uri="{FF2B5EF4-FFF2-40B4-BE49-F238E27FC236}">
                <a16:creationId xmlns:a16="http://schemas.microsoft.com/office/drawing/2014/main" xmlns="" id="{2E91E205-2C74-44E4-8502-87C10E79495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13668" y="1787701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2" name="Текст 72">
            <a:extLst>
              <a:ext uri="{FF2B5EF4-FFF2-40B4-BE49-F238E27FC236}">
                <a16:creationId xmlns:a16="http://schemas.microsoft.com/office/drawing/2014/main" xmlns="" id="{F774C452-A305-48CC-8FCF-D8830B6C6B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88984" y="3935047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4" name="Текст 74">
            <a:extLst>
              <a:ext uri="{FF2B5EF4-FFF2-40B4-BE49-F238E27FC236}">
                <a16:creationId xmlns:a16="http://schemas.microsoft.com/office/drawing/2014/main" xmlns="" id="{7449BF50-FC29-46FE-BA42-23CDB280B1B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8983" y="4721502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5" name="Текст 72">
            <a:extLst>
              <a:ext uri="{FF2B5EF4-FFF2-40B4-BE49-F238E27FC236}">
                <a16:creationId xmlns:a16="http://schemas.microsoft.com/office/drawing/2014/main" xmlns="" id="{FDDF9B53-7981-494A-AF67-FFE20138975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56827" y="3935036"/>
            <a:ext cx="2369053" cy="78644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7" name="Текст 74">
            <a:extLst>
              <a:ext uri="{FF2B5EF4-FFF2-40B4-BE49-F238E27FC236}">
                <a16:creationId xmlns:a16="http://schemas.microsoft.com/office/drawing/2014/main" xmlns="" id="{555E6D91-F01C-4493-B693-BCD0845F75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56826" y="4721490"/>
            <a:ext cx="2369107" cy="1777380"/>
          </a:xfrm>
          <a:solidFill>
            <a:schemeClr val="tx1">
              <a:lumMod val="10000"/>
              <a:lumOff val="90000"/>
            </a:schemeClr>
          </a:solidFill>
        </p:spPr>
        <p:txBody>
          <a:bodyPr>
            <a:normAutofit/>
          </a:bodyPr>
          <a:lstStyle>
            <a:lvl1pPr marL="180008" indent="-180008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4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11BCAD2-1CE6-8569-57FC-F68F62E1FF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03569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xmlns="" id="{BDB88261-08E0-154B-24EC-2CBA51E3B860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9F4FAE-4938-5A84-E9CA-B6B067C034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5227A93-B0F9-85F9-B793-4BA58A2B7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8442B71-C381-4DB9-8EB3-A522536AC37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D9F7C07-F3A0-CE79-1117-2F9F188A145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4" name="Рисунок 7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23873B-9D37-8332-FDFE-7CCB204094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B24369-EE74-33DE-F4C6-F3D63410B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62ED651-5E19-0E46-8FF9-17A0AD611A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D0A4785-FD42-82F9-9C45-DA96BCE0AD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0939B83-0A5E-238F-8588-62AB1136B7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B23D484-C373-6733-AC0E-349D81C9C2D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430E45DF-6C8A-C506-C26A-A7047E8E0925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9615C4-9F94-E1BE-A4A7-551A2A3C62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EEF3DBE-18EF-25B4-B5E8-5853F1B1D2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122F57A-A62C-8DAE-C193-3D2AA496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D022243-FD4B-AEE1-6E4E-642F5948F2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64C9E52-294E-E88B-1EE8-B769510D2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D5F3A5A-C390-B611-A718-531CD3D70E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93B7E4-3B27-ACC6-496C-0B333F68E8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5BBAEC7-FAB3-830D-3826-CA436D3FCA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EA726E-4B7A-EEE9-20DF-EF4C2DFD8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241AB7D-A98D-A153-87B4-66172400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DBBA1AB-E4E5-A365-E38F-9B6042956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08262C2-B601-8530-6542-20CFC1D05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0FF672B-FCF9-A9D2-6F9F-CD6D6F585E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1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47DBAFB-D2F2-823D-E7CE-ECE08CB74F8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18050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казат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Группа 71">
            <a:extLst>
              <a:ext uri="{FF2B5EF4-FFF2-40B4-BE49-F238E27FC236}">
                <a16:creationId xmlns:a16="http://schemas.microsoft.com/office/drawing/2014/main" xmlns="" id="{A014226D-E0DE-D32A-2388-9957B3F4BBE2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0A0687E-59A6-E435-1D6C-A242634429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D2CDC4-94B1-D659-D4D3-12706C566B3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2B01AD3-A078-AC41-3D2E-CA789401A8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AB4BD6-9805-36BD-8EE1-FB8CC2E1E4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01" name="Рисунок 10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41132CD-36CE-C37D-06FF-99C17A9F2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02" name="Рисунок 10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D25D027-5B0B-41AF-8020-345FA319F61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FC07CF3-5594-4C33-C7C1-FF56C72B3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39F638-9508-09F4-C7AC-A57B2C7E57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6751928-C000-3201-AC31-1169200B9E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106" name="Рисунок 10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459FC7-CE77-BB50-9DCC-E3FD7560211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4AE8B6C2-71A9-1DFC-646D-5FEE80052B61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108" name="Рисунок 10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C95B3B-614D-E00C-1CCD-5D27702D0A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09" name="Рисунок 10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02B222C-5302-58BF-A073-934C75C58D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4032825-572D-EADB-74A6-D6A092A73C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11" name="Рисунок 1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E68C48-02FF-A5FD-D399-7A504E96CE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B17169-2CCC-84CB-1ECA-E2DFC6577F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26AA45-E868-F41D-6651-4CE1E52FE0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3DBE2DD-7332-D0C5-6404-2B59DCA25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115" name="Рисунок 1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4B9BE81-AE2B-EFAC-0340-0768CE3A3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116" name="Рисунок 1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230DD1-2000-6316-EF5A-F742D0839C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117" name="Рисунок 1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CBCC607-5770-981D-361D-76E53D50D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118" name="Рисунок 1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AA442B9-C6D9-6F25-45FC-D61DA40222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119" name="Рисунок 1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4A649C-7918-4B87-2D35-2E80525B1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4AEE9B-25DA-0564-EB9B-0BA4D7FF06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4" name="Номер слайда 5">
            <a:extLst>
              <a:ext uri="{FF2B5EF4-FFF2-40B4-BE49-F238E27FC236}">
                <a16:creationId xmlns:a16="http://schemas.microsoft.com/office/drawing/2014/main" xmlns="" id="{EC221D9B-5E69-989C-5CAB-A78FDB3D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5" name="Текст 11">
            <a:extLst>
              <a:ext uri="{FF2B5EF4-FFF2-40B4-BE49-F238E27FC236}">
                <a16:creationId xmlns:a16="http://schemas.microsoft.com/office/drawing/2014/main" xmlns="" id="{93BCA635-65BF-144C-2164-0E3A3E192AC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71" name="Текст 70">
            <a:extLst>
              <a:ext uri="{FF2B5EF4-FFF2-40B4-BE49-F238E27FC236}">
                <a16:creationId xmlns:a16="http://schemas.microsoft.com/office/drawing/2014/main" xmlns="" id="{BBC75D8D-F887-46A5-9AEC-537B5D239D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2848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0">
            <a:extLst>
              <a:ext uri="{FF2B5EF4-FFF2-40B4-BE49-F238E27FC236}">
                <a16:creationId xmlns:a16="http://schemas.microsoft.com/office/drawing/2014/main" xmlns="" id="{45E92783-F978-41FA-8829-0DA0107F25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88671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0">
            <a:extLst>
              <a:ext uri="{FF2B5EF4-FFF2-40B4-BE49-F238E27FC236}">
                <a16:creationId xmlns:a16="http://schemas.microsoft.com/office/drawing/2014/main" xmlns="" id="{12DBA12C-2378-4749-93B8-72E2751D85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4493" y="1193153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70">
            <a:extLst>
              <a:ext uri="{FF2B5EF4-FFF2-40B4-BE49-F238E27FC236}">
                <a16:creationId xmlns:a16="http://schemas.microsoft.com/office/drawing/2014/main" xmlns="" id="{3D811691-DBD4-4E8D-B255-3255FF5F174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2848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Текст 70">
            <a:extLst>
              <a:ext uri="{FF2B5EF4-FFF2-40B4-BE49-F238E27FC236}">
                <a16:creationId xmlns:a16="http://schemas.microsoft.com/office/drawing/2014/main" xmlns="" id="{3FAFD3D7-1D35-46ED-AF4A-46F7A88D4AA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88671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5" name="Текст 70">
            <a:extLst>
              <a:ext uri="{FF2B5EF4-FFF2-40B4-BE49-F238E27FC236}">
                <a16:creationId xmlns:a16="http://schemas.microsoft.com/office/drawing/2014/main" xmlns="" id="{13CDD5CD-A1A6-4E24-9BF9-72A65DD961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514493" y="2506214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8" name="Текст 70">
            <a:extLst>
              <a:ext uri="{FF2B5EF4-FFF2-40B4-BE49-F238E27FC236}">
                <a16:creationId xmlns:a16="http://schemas.microsoft.com/office/drawing/2014/main" xmlns="" id="{D51FCBE6-C446-479A-94EF-45DAD0B365C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62848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1" name="Текст 70">
            <a:extLst>
              <a:ext uri="{FF2B5EF4-FFF2-40B4-BE49-F238E27FC236}">
                <a16:creationId xmlns:a16="http://schemas.microsoft.com/office/drawing/2014/main" xmlns="" id="{5DB32E64-6BD3-4601-8B01-7E16578F26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88671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4" name="Текст 70">
            <a:extLst>
              <a:ext uri="{FF2B5EF4-FFF2-40B4-BE49-F238E27FC236}">
                <a16:creationId xmlns:a16="http://schemas.microsoft.com/office/drawing/2014/main" xmlns="" id="{06CEFC3F-4DE5-4EB3-9FEA-ADF215BE940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514493" y="3819258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7" name="Текст 70">
            <a:extLst>
              <a:ext uri="{FF2B5EF4-FFF2-40B4-BE49-F238E27FC236}">
                <a16:creationId xmlns:a16="http://schemas.microsoft.com/office/drawing/2014/main" xmlns="" id="{C198B7D9-F19E-4F6F-B073-792A97D520E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62848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0" name="Текст 70">
            <a:extLst>
              <a:ext uri="{FF2B5EF4-FFF2-40B4-BE49-F238E27FC236}">
                <a16:creationId xmlns:a16="http://schemas.microsoft.com/office/drawing/2014/main" xmlns="" id="{968FF56A-29CD-4AFB-A941-5E9E817D598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88671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3" name="Текст 70">
            <a:extLst>
              <a:ext uri="{FF2B5EF4-FFF2-40B4-BE49-F238E27FC236}">
                <a16:creationId xmlns:a16="http://schemas.microsoft.com/office/drawing/2014/main" xmlns="" id="{6CC52E39-C118-4A57-A3D9-BE20AD0BDBA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514493" y="5132285"/>
            <a:ext cx="1000779" cy="1028950"/>
          </a:xfrm>
          <a:solidFill>
            <a:schemeClr val="accent6"/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B w="0" h="0"/>
          </a:sp3d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C56E148-0CCB-3AB1-C79A-64693AAFAD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503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Группа 70">
            <a:extLst>
              <a:ext uri="{FF2B5EF4-FFF2-40B4-BE49-F238E27FC236}">
                <a16:creationId xmlns:a16="http://schemas.microsoft.com/office/drawing/2014/main" xmlns="" id="{7DB59B54-196E-230E-1555-BDAC7937B05B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5" name="Рисунок 7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118A190-E392-EAC3-7AC7-97945F0A1D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0C4A3B-CCB5-B36B-7358-FBC81B580BB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3E59ABC-5640-8BB0-2C36-A9EB850A04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F9C086B-DA36-1E96-6135-0152DFA0A05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39E8FD9-CC32-A641-BBD9-60A6BB30A11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80" name="Рисунок 7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AF34B4-FB56-C072-EC5C-BFAD18D656F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81" name="Рисунок 8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7ED72E-7A7E-702B-B974-A0112A8852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15D0490-ED44-0A40-99E7-DEA988BDC0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2EF9FA6-758A-926B-FFCF-C72D0D028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84" name="Рисунок 8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A999D8D-CF6B-46BA-2032-509DF3CC5EB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5237E39E-EA9C-C25C-F757-EF351C7D5B5C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86" name="Рисунок 8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21F13F4-7906-AC21-2D11-863E364B2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972AD3-FF51-F353-82AD-D1B945D3CD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C6F471-786D-7847-03EE-FCFA5674F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F49132-A466-C0C3-2812-24E9C45FC2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9AB24AB-0776-6190-22AC-2AD03DA69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9377649-8DC5-349D-2C6D-35E7717A56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2CC7E13-0983-F595-4C91-A98FE6BF6C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6C2226A-2066-689A-148E-6B5485DF7B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98086D-1665-1C1A-2565-6FDADBA58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95" name="Рисунок 9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F10629F-AC84-D817-C104-A1F8AB9C2E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96" name="Рисунок 9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9A430E3-871A-9353-A94B-1E384AEA46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5D7843B-40B4-268E-9A45-5A7B77723F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D03A6F1-4088-E01B-F185-EAE5CE449A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99" name="Номер слайда 5">
            <a:extLst>
              <a:ext uri="{FF2B5EF4-FFF2-40B4-BE49-F238E27FC236}">
                <a16:creationId xmlns:a16="http://schemas.microsoft.com/office/drawing/2014/main" xmlns="" id="{4215A8EF-1A7D-F6EF-29D7-BBD7541C6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0" name="Текст 11">
            <a:extLst>
              <a:ext uri="{FF2B5EF4-FFF2-40B4-BE49-F238E27FC236}">
                <a16:creationId xmlns:a16="http://schemas.microsoft.com/office/drawing/2014/main" xmlns="" id="{45D8B80A-06A2-8E5E-7F7A-EB12CEE3D38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3" name="Текст 72">
            <a:extLst>
              <a:ext uri="{FF2B5EF4-FFF2-40B4-BE49-F238E27FC236}">
                <a16:creationId xmlns:a16="http://schemas.microsoft.com/office/drawing/2014/main" xmlns="" id="{747CCF94-5233-4C15-85C0-93E01EAF45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63628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B9BD65A6-9CBC-45C4-AE04-822C4619F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9449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05CDB41F-C37D-4F3E-BDE4-1072552E6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515273" y="119315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72">
            <a:extLst>
              <a:ext uri="{FF2B5EF4-FFF2-40B4-BE49-F238E27FC236}">
                <a16:creationId xmlns:a16="http://schemas.microsoft.com/office/drawing/2014/main" xmlns="" id="{5504B789-C350-4E67-A009-65BA110719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628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333D43F9-BAB7-4B76-AA1D-66F265AEFD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89449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Текст 72">
            <a:extLst>
              <a:ext uri="{FF2B5EF4-FFF2-40B4-BE49-F238E27FC236}">
                <a16:creationId xmlns:a16="http://schemas.microsoft.com/office/drawing/2014/main" xmlns="" id="{272374DD-54CF-403D-BA18-31F7DB30404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15273" y="2506216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7" name="Текст 72">
            <a:extLst>
              <a:ext uri="{FF2B5EF4-FFF2-40B4-BE49-F238E27FC236}">
                <a16:creationId xmlns:a16="http://schemas.microsoft.com/office/drawing/2014/main" xmlns="" id="{1ED41AF5-6E07-448D-83D7-53F43C909E9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263628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0" name="Текст 72">
            <a:extLst>
              <a:ext uri="{FF2B5EF4-FFF2-40B4-BE49-F238E27FC236}">
                <a16:creationId xmlns:a16="http://schemas.microsoft.com/office/drawing/2014/main" xmlns="" id="{6D21A476-347F-46D6-9597-C9B675ED06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89449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3" name="Текст 72">
            <a:extLst>
              <a:ext uri="{FF2B5EF4-FFF2-40B4-BE49-F238E27FC236}">
                <a16:creationId xmlns:a16="http://schemas.microsoft.com/office/drawing/2014/main" xmlns="" id="{88EB23DD-F421-43D4-81EE-0EE886C70D8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15273" y="3819261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6" name="Текст 72">
            <a:extLst>
              <a:ext uri="{FF2B5EF4-FFF2-40B4-BE49-F238E27FC236}">
                <a16:creationId xmlns:a16="http://schemas.microsoft.com/office/drawing/2014/main" xmlns="" id="{10388FE9-9613-4632-AAB7-603AD66A7B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63628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49" name="Текст 72">
            <a:extLst>
              <a:ext uri="{FF2B5EF4-FFF2-40B4-BE49-F238E27FC236}">
                <a16:creationId xmlns:a16="http://schemas.microsoft.com/office/drawing/2014/main" xmlns="" id="{A3C795C9-4FC7-4D2E-B325-CD2653966B5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389449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2" name="Текст 72">
            <a:extLst>
              <a:ext uri="{FF2B5EF4-FFF2-40B4-BE49-F238E27FC236}">
                <a16:creationId xmlns:a16="http://schemas.microsoft.com/office/drawing/2014/main" xmlns="" id="{A0A8C4AF-0E79-4569-86E8-6BD5DAE7A5D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15273" y="5132289"/>
            <a:ext cx="282187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8BF30B-7A79-477B-9602-949A6EC6AC15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071250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59" name="Объект 9">
            <a:extLst>
              <a:ext uri="{FF2B5EF4-FFF2-40B4-BE49-F238E27FC236}">
                <a16:creationId xmlns:a16="http://schemas.microsoft.com/office/drawing/2014/main" xmlns="" id="{64171E0B-D3E4-4B53-8121-2FCB6E43AE2D}"/>
              </a:ext>
            </a:extLst>
          </p:cNvPr>
          <p:cNvSpPr>
            <a:spLocks noGrp="1"/>
          </p:cNvSpPr>
          <p:nvPr>
            <p:ph sz="quarter" idx="50" hasCustomPrompt="1"/>
          </p:nvPr>
        </p:nvSpPr>
        <p:spPr>
          <a:xfrm>
            <a:off x="7197417" y="119352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0" name="Объект 9">
            <a:extLst>
              <a:ext uri="{FF2B5EF4-FFF2-40B4-BE49-F238E27FC236}">
                <a16:creationId xmlns:a16="http://schemas.microsoft.com/office/drawing/2014/main" xmlns="" id="{8ACE6598-8959-4C98-9E01-7DA432965A9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11323238" y="119353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1" name="Объект 9">
            <a:extLst>
              <a:ext uri="{FF2B5EF4-FFF2-40B4-BE49-F238E27FC236}">
                <a16:creationId xmlns:a16="http://schemas.microsoft.com/office/drawing/2014/main" xmlns="" id="{97E0B769-A8C1-468C-88E0-622CBB7FBF6F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3071250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2" name="Объект 9">
            <a:extLst>
              <a:ext uri="{FF2B5EF4-FFF2-40B4-BE49-F238E27FC236}">
                <a16:creationId xmlns:a16="http://schemas.microsoft.com/office/drawing/2014/main" xmlns="" id="{D5CD539E-E784-4F4A-B6C0-184F2302BF62}"/>
              </a:ext>
            </a:extLst>
          </p:cNvPr>
          <p:cNvSpPr>
            <a:spLocks noGrp="1"/>
          </p:cNvSpPr>
          <p:nvPr>
            <p:ph sz="quarter" idx="53" hasCustomPrompt="1"/>
          </p:nvPr>
        </p:nvSpPr>
        <p:spPr>
          <a:xfrm>
            <a:off x="7197417" y="250656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3" name="Объект 9">
            <a:extLst>
              <a:ext uri="{FF2B5EF4-FFF2-40B4-BE49-F238E27FC236}">
                <a16:creationId xmlns:a16="http://schemas.microsoft.com/office/drawing/2014/main" xmlns="" id="{BE944E88-82A4-4A85-B9D9-4E408AFC0AD9}"/>
              </a:ext>
            </a:extLst>
          </p:cNvPr>
          <p:cNvSpPr>
            <a:spLocks noGrp="1"/>
          </p:cNvSpPr>
          <p:nvPr>
            <p:ph sz="quarter" idx="54" hasCustomPrompt="1"/>
          </p:nvPr>
        </p:nvSpPr>
        <p:spPr>
          <a:xfrm>
            <a:off x="11323238" y="2506583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4" name="Объект 9">
            <a:extLst>
              <a:ext uri="{FF2B5EF4-FFF2-40B4-BE49-F238E27FC236}">
                <a16:creationId xmlns:a16="http://schemas.microsoft.com/office/drawing/2014/main" xmlns="" id="{84433335-3E91-4704-91A4-63A963892822}"/>
              </a:ext>
            </a:extLst>
          </p:cNvPr>
          <p:cNvSpPr>
            <a:spLocks noGrp="1"/>
          </p:cNvSpPr>
          <p:nvPr>
            <p:ph sz="quarter" idx="55" hasCustomPrompt="1"/>
          </p:nvPr>
        </p:nvSpPr>
        <p:spPr>
          <a:xfrm>
            <a:off x="3071250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5" name="Объект 9">
            <a:extLst>
              <a:ext uri="{FF2B5EF4-FFF2-40B4-BE49-F238E27FC236}">
                <a16:creationId xmlns:a16="http://schemas.microsoft.com/office/drawing/2014/main" xmlns="" id="{D321B19E-DD99-4ED1-ADF1-A7D759C5B8B6}"/>
              </a:ext>
            </a:extLst>
          </p:cNvPr>
          <p:cNvSpPr>
            <a:spLocks noGrp="1"/>
          </p:cNvSpPr>
          <p:nvPr>
            <p:ph sz="quarter" idx="56" hasCustomPrompt="1"/>
          </p:nvPr>
        </p:nvSpPr>
        <p:spPr>
          <a:xfrm>
            <a:off x="7197417" y="3819610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6" name="Объект 9">
            <a:extLst>
              <a:ext uri="{FF2B5EF4-FFF2-40B4-BE49-F238E27FC236}">
                <a16:creationId xmlns:a16="http://schemas.microsoft.com/office/drawing/2014/main" xmlns="" id="{87CEAE30-5291-4297-9F02-E932B4DEAE32}"/>
              </a:ext>
            </a:extLst>
          </p:cNvPr>
          <p:cNvSpPr>
            <a:spLocks noGrp="1"/>
          </p:cNvSpPr>
          <p:nvPr>
            <p:ph sz="quarter" idx="57" hasCustomPrompt="1"/>
          </p:nvPr>
        </p:nvSpPr>
        <p:spPr>
          <a:xfrm>
            <a:off x="11323238" y="381962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7" name="Объект 9">
            <a:extLst>
              <a:ext uri="{FF2B5EF4-FFF2-40B4-BE49-F238E27FC236}">
                <a16:creationId xmlns:a16="http://schemas.microsoft.com/office/drawing/2014/main" xmlns="" id="{09D743CC-A85C-4821-AFF1-BE1B0FCDFF3D}"/>
              </a:ext>
            </a:extLst>
          </p:cNvPr>
          <p:cNvSpPr>
            <a:spLocks noGrp="1"/>
          </p:cNvSpPr>
          <p:nvPr>
            <p:ph sz="quarter" idx="58" hasCustomPrompt="1"/>
          </p:nvPr>
        </p:nvSpPr>
        <p:spPr>
          <a:xfrm>
            <a:off x="3071250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8" name="Объект 9">
            <a:extLst>
              <a:ext uri="{FF2B5EF4-FFF2-40B4-BE49-F238E27FC236}">
                <a16:creationId xmlns:a16="http://schemas.microsoft.com/office/drawing/2014/main" xmlns="" id="{E9F71E08-F671-4F02-97AD-9AEFACE17EE2}"/>
              </a:ext>
            </a:extLst>
          </p:cNvPr>
          <p:cNvSpPr>
            <a:spLocks noGrp="1"/>
          </p:cNvSpPr>
          <p:nvPr>
            <p:ph sz="quarter" idx="59" hasCustomPrompt="1"/>
          </p:nvPr>
        </p:nvSpPr>
        <p:spPr>
          <a:xfrm>
            <a:off x="7197417" y="5132236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69" name="Объект 9">
            <a:extLst>
              <a:ext uri="{FF2B5EF4-FFF2-40B4-BE49-F238E27FC236}">
                <a16:creationId xmlns:a16="http://schemas.microsoft.com/office/drawing/2014/main" xmlns="" id="{12BEF265-F2C5-494B-B1B8-36AC287CEA31}"/>
              </a:ext>
            </a:extLst>
          </p:cNvPr>
          <p:cNvSpPr>
            <a:spLocks noGrp="1"/>
          </p:cNvSpPr>
          <p:nvPr>
            <p:ph sz="quarter" idx="60" hasCustomPrompt="1"/>
          </p:nvPr>
        </p:nvSpPr>
        <p:spPr>
          <a:xfrm>
            <a:off x="11323238" y="5132252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0FE8414-A34B-4931-814C-FAD613063A7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62502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5" name="Текст 2">
            <a:extLst>
              <a:ext uri="{FF2B5EF4-FFF2-40B4-BE49-F238E27FC236}">
                <a16:creationId xmlns:a16="http://schemas.microsoft.com/office/drawing/2014/main" xmlns="" id="{18FFB1A2-FCD7-49C0-9E1B-3ABA4BD4DDC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502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48" name="Текст 2">
            <a:extLst>
              <a:ext uri="{FF2B5EF4-FFF2-40B4-BE49-F238E27FC236}">
                <a16:creationId xmlns:a16="http://schemas.microsoft.com/office/drawing/2014/main" xmlns="" id="{F8A2D4C6-20FB-47AB-9A4C-1CF10BDFB440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262502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1" name="Текст 2">
            <a:extLst>
              <a:ext uri="{FF2B5EF4-FFF2-40B4-BE49-F238E27FC236}">
                <a16:creationId xmlns:a16="http://schemas.microsoft.com/office/drawing/2014/main" xmlns="" id="{BAA59D01-7975-4275-AD8F-C616E33F94CD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262502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4" name="Текст 2">
            <a:extLst>
              <a:ext uri="{FF2B5EF4-FFF2-40B4-BE49-F238E27FC236}">
                <a16:creationId xmlns:a16="http://schemas.microsoft.com/office/drawing/2014/main" xmlns="" id="{D7804EAE-25A0-4980-B47B-C55866EACB41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395060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5" name="Текст 2">
            <a:extLst>
              <a:ext uri="{FF2B5EF4-FFF2-40B4-BE49-F238E27FC236}">
                <a16:creationId xmlns:a16="http://schemas.microsoft.com/office/drawing/2014/main" xmlns="" id="{E3FC9B88-E78A-4FE8-9B73-9CBA1E4A45FB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395060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6" name="Текст 2">
            <a:extLst>
              <a:ext uri="{FF2B5EF4-FFF2-40B4-BE49-F238E27FC236}">
                <a16:creationId xmlns:a16="http://schemas.microsoft.com/office/drawing/2014/main" xmlns="" id="{222BAECD-926E-4A88-8B35-E008710A9BDA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395060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7" name="Текст 2">
            <a:extLst>
              <a:ext uri="{FF2B5EF4-FFF2-40B4-BE49-F238E27FC236}">
                <a16:creationId xmlns:a16="http://schemas.microsoft.com/office/drawing/2014/main" xmlns="" id="{456622C7-40CE-460C-901D-AD576A0CE064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395060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58" name="Текст 2">
            <a:extLst>
              <a:ext uri="{FF2B5EF4-FFF2-40B4-BE49-F238E27FC236}">
                <a16:creationId xmlns:a16="http://schemas.microsoft.com/office/drawing/2014/main" xmlns="" id="{F38C08A6-1208-40D8-BB6F-4E90579FE34E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8510219" y="1193539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0" name="Текст 2">
            <a:extLst>
              <a:ext uri="{FF2B5EF4-FFF2-40B4-BE49-F238E27FC236}">
                <a16:creationId xmlns:a16="http://schemas.microsoft.com/office/drawing/2014/main" xmlns="" id="{F04DB1B2-17BE-4544-8218-DCE3C63824A2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510219" y="250656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2" name="Текст 2">
            <a:extLst>
              <a:ext uri="{FF2B5EF4-FFF2-40B4-BE49-F238E27FC236}">
                <a16:creationId xmlns:a16="http://schemas.microsoft.com/office/drawing/2014/main" xmlns="" id="{CDA6E7DB-1318-4A85-A29E-CF3F1F066D76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510219" y="3819610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74" name="Текст 2">
            <a:extLst>
              <a:ext uri="{FF2B5EF4-FFF2-40B4-BE49-F238E27FC236}">
                <a16:creationId xmlns:a16="http://schemas.microsoft.com/office/drawing/2014/main" xmlns="" id="{E697E64B-62AF-41C8-8779-7487737FED89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8510219" y="5132236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40E2346-57A3-001D-156A-88D605FFA12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890664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8CC73D3-10E8-C03A-9BDB-60BEE8A5CA37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7311939-143E-B4A9-68C7-8AAAE20B6B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8CD633F-74D4-319E-F2CC-BB4C98F14B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A583A5C-8A94-DE76-0DDC-62117C434DB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07F772B-1B68-5088-C11A-FAB6BC69A76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A435A9-D0EB-F169-0D0C-39FCC028BA5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CF79605-719C-8DFF-1D04-14DA03CC4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846C78B-F094-6404-0796-6E60248F6C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E08A0D-67A3-AC64-3B7A-78E0A01F9E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C3C2E8-87F1-D012-0F03-C9CAFC9137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248812-3406-BDF9-1104-6483B66248E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1AEFD0AD-22A8-3A33-6FA1-D57AF6B11FCA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4FAE013-751F-80AD-F200-810488B91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570B541-FACE-72E4-C5A3-2F91FB9D95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8E05F1C-D921-A18B-641B-803BC3B5AD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7F9D911-94D6-7A39-8F3E-A274D015A6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E36ECB7-FC63-D87C-468B-838C044991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F47AF45-0B06-1B6E-9A5E-A34D9100C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3123BE4-BCEA-0F69-30C7-F401510950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6E440D-7590-9B21-3802-443776152D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2518807-5B3C-D42A-1833-313A262089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C71DDA-7A18-9073-A6CD-7FC6FDDFEB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2C751-ED17-8414-6E0F-01B059A164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E4E4786-0F6E-AE44-EDEE-9A44584891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6CE96E5-D95F-CC02-B58F-C766CF4E2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9" name="Номер слайда 5">
            <a:extLst>
              <a:ext uri="{FF2B5EF4-FFF2-40B4-BE49-F238E27FC236}">
                <a16:creationId xmlns:a16="http://schemas.microsoft.com/office/drawing/2014/main" xmlns="" id="{012D3927-D29A-0280-3943-3479410B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1">
            <a:extLst>
              <a:ext uri="{FF2B5EF4-FFF2-40B4-BE49-F238E27FC236}">
                <a16:creationId xmlns:a16="http://schemas.microsoft.com/office/drawing/2014/main" xmlns="" id="{06E74A46-C46E-7779-E8F1-0E70D9076EE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3" y="992221"/>
            <a:ext cx="12074989" cy="446876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8ECC538B-7C79-4EAD-BC3B-3AFDA6F6DB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153" y="5730333"/>
            <a:ext cx="12074989" cy="128612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 или 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2CF6E8F-FEE6-945B-195A-FBF3DC2AD27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1306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D7BE6FD1-5AA3-5F82-FFC6-16C59CEC86F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52" y="992221"/>
            <a:ext cx="5846119" cy="5987206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360F4515-1627-4FCC-8DD8-DAD63CD8C73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1048" y="992221"/>
            <a:ext cx="5826097" cy="279545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24" name="Объект 4">
            <a:extLst>
              <a:ext uri="{FF2B5EF4-FFF2-40B4-BE49-F238E27FC236}">
                <a16:creationId xmlns:a16="http://schemas.microsoft.com/office/drawing/2014/main" xmlns="" id="{55E72068-1963-4960-A63D-F50E5367E71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1048" y="4020986"/>
            <a:ext cx="5826097" cy="2958443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ТАБЛИЦА / ТЕКСТ</a:t>
            </a:r>
          </a:p>
        </p:txBody>
      </p: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5807D44C-3120-F981-35C9-1404EA3CC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E1AC6967-6E50-0344-BA3F-46874CFFC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94092AD-CACE-0C50-BE9D-26AD595AC1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07379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ED44AFE9-7C6F-0C1D-816D-D91D05AC0F58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xmlns="" id="{2EDCD074-98CB-B4BE-C796-4D2DFE74CAB0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38588B6-19FC-160E-A192-2D591BC38FB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D48FD3-A79F-01E6-D260-27D7A63511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29DD20-512F-ED1C-08F2-4C6D919C270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E9110D-C3FF-684B-00DE-100E8986E2E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1E26584-F1E7-DA99-A7E9-BC2272DB26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25AC937-BF91-CF04-89EE-0F67491FC26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57B26D-F181-819E-3AC3-2B5CD1CABF1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4F547DC-DD99-65A3-C9DF-9F1983F289A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2E7D81D-EBA5-F2A9-8035-A8430D9069D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0FE7E9D-02C8-6274-F7BA-B7E32D18161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C369A2AE-BD4E-78E3-7B6A-7B1FD9D615E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224240-0FA2-CDBD-5126-76E5C899AE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EC576F-2A31-CEB1-1F1C-6E02B79DAE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3BD2F58-2BBB-7B85-7001-2FDB203916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C995285-B61A-4198-EAC8-952BE2A3084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BCE7F6-E33E-C69C-F27A-A2DA3857503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367E0-A47A-8BAF-9FCB-9F57A8BD576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EAB1A0B-FDF0-49F6-4A55-7DB36D2A42E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860AD9E-471E-80E8-918D-84649E606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C86CF9-729B-6D01-F2D8-55B6E917212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1EE747-3AB2-24EA-50A2-1FC2101F35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A75B64E-EED6-1355-0B09-209763380F2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BC06378-BC21-A903-CEF2-21E7962DB00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523A21E-E660-0109-9826-14BA8D947C7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1" name="Номер слайда 5">
            <a:extLst>
              <a:ext uri="{FF2B5EF4-FFF2-40B4-BE49-F238E27FC236}">
                <a16:creationId xmlns:a16="http://schemas.microsoft.com/office/drawing/2014/main" xmlns="" id="{4C65E182-EAE1-B222-EF24-59C2CEFC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2" name="Текст 11">
            <a:extLst>
              <a:ext uri="{FF2B5EF4-FFF2-40B4-BE49-F238E27FC236}">
                <a16:creationId xmlns:a16="http://schemas.microsoft.com/office/drawing/2014/main" xmlns="" id="{A93FC13F-DA0D-456C-11A4-113A70CA38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99001" y="1005694"/>
            <a:ext cx="7201990" cy="5965047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CB8EB610-49D8-432A-8DFE-C959577008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2851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DD225DD8-D7D6-4BE1-95F9-F080CA8C859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62851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72">
            <a:extLst>
              <a:ext uri="{FF2B5EF4-FFF2-40B4-BE49-F238E27FC236}">
                <a16:creationId xmlns:a16="http://schemas.microsoft.com/office/drawing/2014/main" xmlns="" id="{92E4ABD3-EA2C-4E32-A22C-A04B6FA6EA7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2851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72">
            <a:extLst>
              <a:ext uri="{FF2B5EF4-FFF2-40B4-BE49-F238E27FC236}">
                <a16:creationId xmlns:a16="http://schemas.microsoft.com/office/drawing/2014/main" xmlns="" id="{104DD9A7-1409-4AD2-ADAB-781BB2EFA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62851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72">
            <a:extLst>
              <a:ext uri="{FF2B5EF4-FFF2-40B4-BE49-F238E27FC236}">
                <a16:creationId xmlns:a16="http://schemas.microsoft.com/office/drawing/2014/main" xmlns="" id="{8BD34460-BACD-4642-97DE-D4B7000A7C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62851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4" name="Текст 72">
            <a:extLst>
              <a:ext uri="{FF2B5EF4-FFF2-40B4-BE49-F238E27FC236}">
                <a16:creationId xmlns:a16="http://schemas.microsoft.com/office/drawing/2014/main" xmlns="" id="{11AA47DC-483F-50AE-FC38-B26B768568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98415" y="99975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5" name="Текст 72">
            <a:extLst>
              <a:ext uri="{FF2B5EF4-FFF2-40B4-BE49-F238E27FC236}">
                <a16:creationId xmlns:a16="http://schemas.microsoft.com/office/drawing/2014/main" xmlns="" id="{309F91BC-601A-6FF9-A6FF-11AFE8D7C7E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98415" y="2230594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6" name="Текст 72">
            <a:extLst>
              <a:ext uri="{FF2B5EF4-FFF2-40B4-BE49-F238E27FC236}">
                <a16:creationId xmlns:a16="http://schemas.microsoft.com/office/drawing/2014/main" xmlns="" id="{AC4D4821-EC47-0D68-F8DD-A92749D32D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898415" y="3461435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7" name="Текст 72">
            <a:extLst>
              <a:ext uri="{FF2B5EF4-FFF2-40B4-BE49-F238E27FC236}">
                <a16:creationId xmlns:a16="http://schemas.microsoft.com/office/drawing/2014/main" xmlns="" id="{3BB5FCF3-099E-EC43-36D1-41000732905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898415" y="4696966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58" name="Текст 72">
            <a:extLst>
              <a:ext uri="{FF2B5EF4-FFF2-40B4-BE49-F238E27FC236}">
                <a16:creationId xmlns:a16="http://schemas.microsoft.com/office/drawing/2014/main" xmlns="" id="{DD3C33A9-B7DA-906D-72E8-840E47BE95B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98415" y="5932498"/>
            <a:ext cx="2436153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A3406E-E171-22D8-B53D-C12251CC0D0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6519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83C39CD-7BD4-A520-09B7-FC65CAB4C6EA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xmlns="" id="{DF7B188F-BD36-64A9-8DA9-FC737006CAF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16851F8-014B-2995-DDB9-7AFF131ABF1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7C7D271-B580-A9B9-C0B3-18D34E70EB3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DB45C51-F312-95AF-3779-24A4960E3B4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A191D0-1F1B-B680-3204-0BAF21AE504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91ED246-0A83-9CB2-0FBF-3EE69BE1D5B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B5AB13F-54D2-4CF9-CEAA-2C66F4E675E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1C166FF-ECCC-FB50-30D6-4673921F8B1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202DAD8-F0FA-35B0-ADE1-A7596F3EA93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95FEAA4-DCAC-928D-7480-AA84CECC01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6396C17-6250-9671-1BBB-F929959DF89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B2B8EEBB-10CB-B924-0552-0707A0CA6EB0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58B2F27-A928-C2D9-409E-CB6EA8C3D2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DF92C29-07C4-4765-C22C-E85236B916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0482A55-A5A2-F420-E54D-E6B1AD9E35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32A7054-65DA-55DC-B92A-BBF3F630128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F460642-C397-54BD-A2D2-C22065CC0AF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A14DD16-5C04-F2AD-219E-F4FF290E189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E7EB614-A13F-6931-A6EE-4A6D5A2F44C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3B4BF35-253D-0B9D-C6BA-E86F6EDF4E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33A11F-D310-9A98-1328-833E55BD21A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9206CF7-B28B-214B-BB24-1CFE21C0B48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D090099-3499-B53D-8E11-F3AC64D3371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1984569-BF92-B3F0-1DEB-BE6DA22C883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0AB222D-016D-82CF-8811-53BBE4362B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43" name="Номер слайда 5">
            <a:extLst>
              <a:ext uri="{FF2B5EF4-FFF2-40B4-BE49-F238E27FC236}">
                <a16:creationId xmlns:a16="http://schemas.microsoft.com/office/drawing/2014/main" xmlns="" id="{8DB24829-630D-5DDC-6BD4-8FC9DE222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4" name="Текст 11">
            <a:extLst>
              <a:ext uri="{FF2B5EF4-FFF2-40B4-BE49-F238E27FC236}">
                <a16:creationId xmlns:a16="http://schemas.microsoft.com/office/drawing/2014/main" xmlns="" id="{5AC71CF4-23A5-6218-D064-25CA52C27BB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DDE7833-29A9-4F17-A4E4-10698C09CDA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66250" y="837199"/>
            <a:ext cx="6680618" cy="6133542"/>
          </a:xfrm>
        </p:spPr>
        <p:txBody>
          <a:bodyPr anchor="ctr"/>
          <a:lstStyle>
            <a:lvl1pPr marL="0" indent="0" algn="ctr">
              <a:buNone/>
              <a:defRPr b="1"/>
            </a:lvl1pPr>
          </a:lstStyle>
          <a:p>
            <a:pPr lvl="0"/>
            <a:r>
              <a:rPr lang="ru-RU" dirty="0"/>
              <a:t>КАРТА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C9EDCE5-1766-4120-8541-0B5AA6682CBC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262501" y="836932"/>
            <a:ext cx="2436326" cy="6134076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 или диаграмма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F6E2B295-3CAF-4429-B30E-CC6978E45577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900989" y="836656"/>
            <a:ext cx="2436500" cy="613435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3D35D27-619D-3EB5-F754-601A5EF1A4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893151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0568900-C6F5-43EC-AF22-B02DEBF7A491}"/>
              </a:ext>
            </a:extLst>
          </p:cNvPr>
          <p:cNvSpPr/>
          <p:nvPr userDrawn="1"/>
        </p:nvSpPr>
        <p:spPr>
          <a:xfrm>
            <a:off x="2" y="0"/>
            <a:ext cx="4374200" cy="727233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9" name="Диаграмма 28">
            <a:extLst>
              <a:ext uri="{FF2B5EF4-FFF2-40B4-BE49-F238E27FC236}">
                <a16:creationId xmlns:a16="http://schemas.microsoft.com/office/drawing/2014/main" xmlns="" id="{2A3051F3-4DAD-40A5-94E6-DCC5136A106C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262503" y="892587"/>
            <a:ext cx="3811168" cy="6187842"/>
          </a:xfrm>
        </p:spPr>
        <p:txBody>
          <a:bodyPr anchor="ctr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F08439C-3654-4366-AF8A-5DB1B641B67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79061" y="3892049"/>
            <a:ext cx="3740621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Объект 34">
            <a:extLst>
              <a:ext uri="{FF2B5EF4-FFF2-40B4-BE49-F238E27FC236}">
                <a16:creationId xmlns:a16="http://schemas.microsoft.com/office/drawing/2014/main" xmlns="" id="{FA87333D-0D13-4A1F-91D6-6AF3D77EE13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724537" y="3892049"/>
            <a:ext cx="3612605" cy="31883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Объект 37">
            <a:extLst>
              <a:ext uri="{FF2B5EF4-FFF2-40B4-BE49-F238E27FC236}">
                <a16:creationId xmlns:a16="http://schemas.microsoft.com/office/drawing/2014/main" xmlns="" id="{A041F04E-0A39-44C8-A4BC-87E587A9156C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679062" y="892587"/>
            <a:ext cx="7658429" cy="274358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xmlns="" id="{F4EA5A72-2F42-AAC6-B26F-AEE1AE9EA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140E2418-A974-0C60-C78D-F470739B183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9D2A556-820C-1348-810E-F21642C01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187277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D5B8359-A366-45C9-AB52-85626E279DC1}"/>
              </a:ext>
            </a:extLst>
          </p:cNvPr>
          <p:cNvSpPr/>
          <p:nvPr userDrawn="1"/>
        </p:nvSpPr>
        <p:spPr>
          <a:xfrm>
            <a:off x="8644647" y="1"/>
            <a:ext cx="3955343" cy="72723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77" dirty="0"/>
          </a:p>
        </p:txBody>
      </p:sp>
      <p:sp>
        <p:nvSpPr>
          <p:cNvPr id="28" name="Прямоугольник: скругленные верхние углы 27">
            <a:extLst>
              <a:ext uri="{FF2B5EF4-FFF2-40B4-BE49-F238E27FC236}">
                <a16:creationId xmlns:a16="http://schemas.microsoft.com/office/drawing/2014/main" xmlns="" id="{7C759910-4A86-90FB-8126-03F6346A106D}"/>
              </a:ext>
            </a:extLst>
          </p:cNvPr>
          <p:cNvSpPr/>
          <p:nvPr userDrawn="1"/>
        </p:nvSpPr>
        <p:spPr>
          <a:xfrm flipV="1">
            <a:off x="9422288" y="0"/>
            <a:ext cx="2400061" cy="20492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164" y="2201257"/>
            <a:ext cx="7438854" cy="1235576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164" y="3984668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164" y="4453643"/>
            <a:ext cx="7438854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F01326C9-F802-4223-B0AD-C89A40BCAA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51328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68C85E2-CD7B-B04F-1297-CFD5CC475E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318" y="4124517"/>
            <a:ext cx="2570670" cy="144934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28D3EA-3806-5DE0-207F-F05E0D1D8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0024654" y="5717021"/>
            <a:ext cx="2575334" cy="144933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BED9D5A-222D-175B-20C5-99D0D81A2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18" t="2180" r="554" b="-2180"/>
          <a:stretch/>
        </p:blipFill>
        <p:spPr>
          <a:xfrm flipV="1">
            <a:off x="8644645" y="4130113"/>
            <a:ext cx="1219200" cy="144933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0BBCC6F6-B9E7-2348-1A6C-86159E1A5B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" r="52656"/>
          <a:stretch/>
        </p:blipFill>
        <p:spPr>
          <a:xfrm flipH="1">
            <a:off x="8644646" y="5717021"/>
            <a:ext cx="1219202" cy="14493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1A8872-BF4B-5E62-382F-AF82D12EA1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1283" y="20637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729053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9B6037FE-0B2B-19EB-A91A-5ED331EB348D}"/>
              </a:ext>
            </a:extLst>
          </p:cNvPr>
          <p:cNvSpPr/>
          <p:nvPr userDrawn="1"/>
        </p:nvSpPr>
        <p:spPr>
          <a:xfrm>
            <a:off x="1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847" y="1020928"/>
            <a:ext cx="5761522" cy="5982064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EC3C7B81-5254-4DE1-A1DD-F12B5A87C07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49371" y="1020928"/>
            <a:ext cx="5788119" cy="277011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Объект 4">
            <a:extLst>
              <a:ext uri="{FF2B5EF4-FFF2-40B4-BE49-F238E27FC236}">
                <a16:creationId xmlns:a16="http://schemas.microsoft.com/office/drawing/2014/main" xmlns="" id="{0DAA23D1-C840-4082-BD31-259B211FBFD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49371" y="4094060"/>
            <a:ext cx="5788119" cy="29089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3" name="Номер слайда 5">
            <a:extLst>
              <a:ext uri="{FF2B5EF4-FFF2-40B4-BE49-F238E27FC236}">
                <a16:creationId xmlns:a16="http://schemas.microsoft.com/office/drawing/2014/main" xmlns="" id="{49B68C33-D1EC-912B-DFDF-4BA892C6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7C3B651F-5BC3-36FC-23AB-D1A26378E8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36CD31F-3B62-BBD6-49C9-6F3ED422A0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249070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xmlns="" id="{C5E89F5E-2B0E-3F53-76DB-5415BD826974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94838"/>
            <a:ext cx="5761522" cy="600815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10" name="Текст 72">
            <a:extLst>
              <a:ext uri="{FF2B5EF4-FFF2-40B4-BE49-F238E27FC236}">
                <a16:creationId xmlns:a16="http://schemas.microsoft.com/office/drawing/2014/main" xmlns="" id="{23A8BD54-33A9-49C5-BC87-A485EE7A7E6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63975" y="99483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1" name="Объект 9">
            <a:extLst>
              <a:ext uri="{FF2B5EF4-FFF2-40B4-BE49-F238E27FC236}">
                <a16:creationId xmlns:a16="http://schemas.microsoft.com/office/drawing/2014/main" xmlns="" id="{947B49DF-0AFC-4B25-A0A4-03796D7802B9}"/>
              </a:ext>
            </a:extLst>
          </p:cNvPr>
          <p:cNvSpPr>
            <a:spLocks noGrp="1"/>
          </p:cNvSpPr>
          <p:nvPr>
            <p:ph sz="quarter" idx="52" hasCustomPrompt="1"/>
          </p:nvPr>
        </p:nvSpPr>
        <p:spPr>
          <a:xfrm>
            <a:off x="5016856" y="995205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xmlns="" id="{53273896-1A22-4B50-A269-4DA4795E7E09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62850" y="99518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3" name="Текст 72">
            <a:extLst>
              <a:ext uri="{FF2B5EF4-FFF2-40B4-BE49-F238E27FC236}">
                <a16:creationId xmlns:a16="http://schemas.microsoft.com/office/drawing/2014/main" xmlns="" id="{37BD9CAB-82A8-45BC-A7FA-AC023463D97B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263975" y="223785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4" name="Объект 9">
            <a:extLst>
              <a:ext uri="{FF2B5EF4-FFF2-40B4-BE49-F238E27FC236}">
                <a16:creationId xmlns:a16="http://schemas.microsoft.com/office/drawing/2014/main" xmlns="" id="{59F6CF4E-BB99-43AF-84F5-1D5C1872759E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5016856" y="223821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xmlns="" id="{EC1FD1F3-C73F-46CA-B12A-A0CCCAF07AF9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62850" y="223820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6" name="Текст 72">
            <a:extLst>
              <a:ext uri="{FF2B5EF4-FFF2-40B4-BE49-F238E27FC236}">
                <a16:creationId xmlns:a16="http://schemas.microsoft.com/office/drawing/2014/main" xmlns="" id="{792AC303-B9F3-4CE6-9594-FC4F83CDE3FF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1263975" y="3480866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Объект 9">
            <a:extLst>
              <a:ext uri="{FF2B5EF4-FFF2-40B4-BE49-F238E27FC236}">
                <a16:creationId xmlns:a16="http://schemas.microsoft.com/office/drawing/2014/main" xmlns="" id="{F08A92F1-5C49-4DBA-953A-6ED24CD8DFE1}"/>
              </a:ext>
            </a:extLst>
          </p:cNvPr>
          <p:cNvSpPr>
            <a:spLocks noGrp="1"/>
          </p:cNvSpPr>
          <p:nvPr>
            <p:ph sz="quarter" idx="67" hasCustomPrompt="1"/>
          </p:nvPr>
        </p:nvSpPr>
        <p:spPr>
          <a:xfrm>
            <a:off x="5016856" y="3481231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8188D9A5-9EFE-4256-8614-97EEF79299D1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262850" y="3481214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19" name="Текст 72">
            <a:extLst>
              <a:ext uri="{FF2B5EF4-FFF2-40B4-BE49-F238E27FC236}">
                <a16:creationId xmlns:a16="http://schemas.microsoft.com/office/drawing/2014/main" xmlns="" id="{0F90B53F-3A53-4C26-A63E-1A96FC520188}"/>
              </a:ext>
            </a:extLst>
          </p:cNvPr>
          <p:cNvSpPr>
            <a:spLocks noGrp="1"/>
          </p:cNvSpPr>
          <p:nvPr>
            <p:ph type="body" sz="quarter" idx="69" hasCustomPrompt="1"/>
          </p:nvPr>
        </p:nvSpPr>
        <p:spPr>
          <a:xfrm>
            <a:off x="1257583" y="4727462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Объект 9">
            <a:extLst>
              <a:ext uri="{FF2B5EF4-FFF2-40B4-BE49-F238E27FC236}">
                <a16:creationId xmlns:a16="http://schemas.microsoft.com/office/drawing/2014/main" xmlns="" id="{7EE79B0D-EBC0-4209-9BCC-806EDE71D225}"/>
              </a:ext>
            </a:extLst>
          </p:cNvPr>
          <p:cNvSpPr>
            <a:spLocks noGrp="1"/>
          </p:cNvSpPr>
          <p:nvPr>
            <p:ph sz="quarter" idx="70" hasCustomPrompt="1"/>
          </p:nvPr>
        </p:nvSpPr>
        <p:spPr>
          <a:xfrm>
            <a:off x="5010466" y="47278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C25E1F0B-BB3E-44F6-966A-36A48DE94EB3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56460" y="4727812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2" name="Текст 72">
            <a:extLst>
              <a:ext uri="{FF2B5EF4-FFF2-40B4-BE49-F238E27FC236}">
                <a16:creationId xmlns:a16="http://schemas.microsoft.com/office/drawing/2014/main" xmlns="" id="{6944797E-5D9E-4CE5-9C5D-AD401FE25CE7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1257583" y="5974059"/>
            <a:ext cx="4766786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DA23764F-0591-4217-BB63-E47A532D7EB2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256460" y="5974408"/>
            <a:ext cx="1000779" cy="1028564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001</a:t>
            </a:r>
          </a:p>
        </p:txBody>
      </p:sp>
      <p:sp>
        <p:nvSpPr>
          <p:cNvPr id="24" name="Объект 9">
            <a:extLst>
              <a:ext uri="{FF2B5EF4-FFF2-40B4-BE49-F238E27FC236}">
                <a16:creationId xmlns:a16="http://schemas.microsoft.com/office/drawing/2014/main" xmlns="" id="{B0637421-C620-413E-882D-6287A55FFF3B}"/>
              </a:ext>
            </a:extLst>
          </p:cNvPr>
          <p:cNvSpPr>
            <a:spLocks noGrp="1"/>
          </p:cNvSpPr>
          <p:nvPr>
            <p:ph sz="quarter" idx="74" hasCustomPrompt="1"/>
          </p:nvPr>
        </p:nvSpPr>
        <p:spPr>
          <a:xfrm>
            <a:off x="5010466" y="597440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67A90E03-F412-9EFD-D3E5-BB369AE2A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A19CC4F8-C9C3-A4F9-70D8-FD5F868D35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AA80222-4013-09F5-F0FA-48D0F28C4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024898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ллюст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57225664-79AD-A146-FCF1-61B73E58DE02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FF57ED-5248-4069-BCDC-A92A68F947E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569231" y="976746"/>
            <a:ext cx="5761522" cy="602624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Фотокарточка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3EEA0C-A726-4F19-AC8E-5CBE1D182B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499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5" name="Объект 3">
            <a:extLst>
              <a:ext uri="{FF2B5EF4-FFF2-40B4-BE49-F238E27FC236}">
                <a16:creationId xmlns:a16="http://schemas.microsoft.com/office/drawing/2014/main" xmlns="" id="{A007F0BC-E5A3-403B-AAE2-06D87C578DE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94544" y="976748"/>
            <a:ext cx="2762811" cy="26463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27" name="Объект 3">
            <a:extLst>
              <a:ext uri="{FF2B5EF4-FFF2-40B4-BE49-F238E27FC236}">
                <a16:creationId xmlns:a16="http://schemas.microsoft.com/office/drawing/2014/main" xmlns="" id="{0B1222FC-D175-40BF-8557-F8FB6CF6696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62500" y="3840904"/>
            <a:ext cx="5794855" cy="31620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xmlns="" id="{3E736284-280E-17A7-A374-C60A1C3C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xmlns="" id="{37DD1748-B7E0-106C-7862-1F4AC9C296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AB81C6-C62A-ADB6-98AF-F88FF626E5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944238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 и показат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88231EF3-3E1C-3A41-633F-4C4FFCBCD2E5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79030BF2-711C-D11D-A059-194C2D6929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970BA00-0F61-7E8C-55C4-6158F2F633D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D232C66-9604-6DA8-2C72-BB1E2489BA9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7CA828C-32EB-61D8-62B9-3F50299118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419F08-0A4A-858B-2677-3B008763E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7E33E-B88C-396B-ED26-7912C3C5B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4332C86-B43A-A579-759E-7BC638C255E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D70B27B-C8DF-830F-8FB9-00BDF44E59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9FBCB6-38D4-3992-41C7-4BED34D8BD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3D4C41A-C7D4-ED78-1A92-7FD409EE65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D53A9536-D36E-EFB9-1D3F-8C0CA332BB30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43" name="Рисунок 4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EC1B005-2526-AAF7-5AEF-81EDA7CE26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C9242-C27E-AE35-0C21-52E2A5B5EF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C5A8B38-369F-4104-E1FA-7DAA17C62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E18FA1D-C5B3-5848-0627-A397369B7D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4E7DACE-1C17-BC11-1C78-6C7166485F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3315B57-7965-2C39-E1D7-3205B1BCB1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123D4A-79DD-89BC-B1A8-F7069ED31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737807-7118-B314-75D3-4838E1B737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7778027-8265-6CD1-A87A-23388D2D85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AE1485A-3107-C32C-6EF9-00EE2E377C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F352E18-B873-4D27-DA76-78ABDBD2E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B72180D-B777-A82A-4960-E39FCF862F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60C6BE5B-748A-0D15-7EAD-7DFF98F68F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56" name="Номер слайда 5">
            <a:extLst>
              <a:ext uri="{FF2B5EF4-FFF2-40B4-BE49-F238E27FC236}">
                <a16:creationId xmlns:a16="http://schemas.microsoft.com/office/drawing/2014/main" xmlns="" id="{A6D93496-B44D-92A9-40A7-07EA6AFDC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7" name="Текст 11">
            <a:extLst>
              <a:ext uri="{FF2B5EF4-FFF2-40B4-BE49-F238E27FC236}">
                <a16:creationId xmlns:a16="http://schemas.microsoft.com/office/drawing/2014/main" xmlns="" id="{B1032A05-C574-89BD-1336-4FC11A3315E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8" name="Текст 72">
            <a:extLst>
              <a:ext uri="{FF2B5EF4-FFF2-40B4-BE49-F238E27FC236}">
                <a16:creationId xmlns:a16="http://schemas.microsoft.com/office/drawing/2014/main" xmlns="" id="{749157D6-C38B-492D-B847-0D8030098E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5278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2" name="Объект 9">
            <a:extLst>
              <a:ext uri="{FF2B5EF4-FFF2-40B4-BE49-F238E27FC236}">
                <a16:creationId xmlns:a16="http://schemas.microsoft.com/office/drawing/2014/main" xmlns="" id="{496C2340-8BFE-4510-8A51-75E11AF5AD8D}"/>
              </a:ext>
            </a:extLst>
          </p:cNvPr>
          <p:cNvSpPr>
            <a:spLocks noGrp="1"/>
          </p:cNvSpPr>
          <p:nvPr>
            <p:ph sz="quarter" idx="49" hasCustomPrompt="1"/>
          </p:nvPr>
        </p:nvSpPr>
        <p:spPr>
          <a:xfrm>
            <a:off x="3182898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5" name="Текст 72">
            <a:extLst>
              <a:ext uri="{FF2B5EF4-FFF2-40B4-BE49-F238E27FC236}">
                <a16:creationId xmlns:a16="http://schemas.microsoft.com/office/drawing/2014/main" xmlns="" id="{DB7BB29C-89AA-456C-BF0A-35B64A54BC3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35278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6" name="Объект 9">
            <a:extLst>
              <a:ext uri="{FF2B5EF4-FFF2-40B4-BE49-F238E27FC236}">
                <a16:creationId xmlns:a16="http://schemas.microsoft.com/office/drawing/2014/main" xmlns="" id="{DA8952AC-5652-4CEE-B528-27B1A509676A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3182898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xmlns="" id="{B6C023A1-148F-4D57-9CE6-9E9800B64C0E}"/>
              </a:ext>
            </a:extLst>
          </p:cNvPr>
          <p:cNvSpPr>
            <a:spLocks noGrp="1"/>
          </p:cNvSpPr>
          <p:nvPr>
            <p:ph type="tbl" sz="quarter" idx="60" hasCustomPrompt="1"/>
          </p:nvPr>
        </p:nvSpPr>
        <p:spPr>
          <a:xfrm>
            <a:off x="535279" y="962182"/>
            <a:ext cx="5594093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27" name="Текст 72">
            <a:extLst>
              <a:ext uri="{FF2B5EF4-FFF2-40B4-BE49-F238E27FC236}">
                <a16:creationId xmlns:a16="http://schemas.microsoft.com/office/drawing/2014/main" xmlns="" id="{F391F9FB-2F36-4142-82C1-24A82F7D69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403187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Объект 9">
            <a:extLst>
              <a:ext uri="{FF2B5EF4-FFF2-40B4-BE49-F238E27FC236}">
                <a16:creationId xmlns:a16="http://schemas.microsoft.com/office/drawing/2014/main" xmlns="" id="{93423105-5A51-43F8-BE4D-AE6EF1A3D9F4}"/>
              </a:ext>
            </a:extLst>
          </p:cNvPr>
          <p:cNvSpPr>
            <a:spLocks noGrp="1"/>
          </p:cNvSpPr>
          <p:nvPr>
            <p:ph sz="quarter" idx="62" hasCustomPrompt="1"/>
          </p:nvPr>
        </p:nvSpPr>
        <p:spPr>
          <a:xfrm>
            <a:off x="11050807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29" name="Текст 72">
            <a:extLst>
              <a:ext uri="{FF2B5EF4-FFF2-40B4-BE49-F238E27FC236}">
                <a16:creationId xmlns:a16="http://schemas.microsoft.com/office/drawing/2014/main" xmlns="" id="{160FBBFC-7EB8-4FE3-9F2E-0568BA79002C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403187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Объект 9">
            <a:extLst>
              <a:ext uri="{FF2B5EF4-FFF2-40B4-BE49-F238E27FC236}">
                <a16:creationId xmlns:a16="http://schemas.microsoft.com/office/drawing/2014/main" xmlns="" id="{F6FDDAF0-405E-475E-AF3F-87B87B52C3E7}"/>
              </a:ext>
            </a:extLst>
          </p:cNvPr>
          <p:cNvSpPr>
            <a:spLocks noGrp="1"/>
          </p:cNvSpPr>
          <p:nvPr>
            <p:ph sz="quarter" idx="64" hasCustomPrompt="1"/>
          </p:nvPr>
        </p:nvSpPr>
        <p:spPr>
          <a:xfrm>
            <a:off x="11050807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1" name="Текст 72">
            <a:extLst>
              <a:ext uri="{FF2B5EF4-FFF2-40B4-BE49-F238E27FC236}">
                <a16:creationId xmlns:a16="http://schemas.microsoft.com/office/drawing/2014/main" xmlns="" id="{81D58D55-4FE9-44C5-BC0B-54D0AB6FCA20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69233" y="468118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2" name="Объект 9">
            <a:extLst>
              <a:ext uri="{FF2B5EF4-FFF2-40B4-BE49-F238E27FC236}">
                <a16:creationId xmlns:a16="http://schemas.microsoft.com/office/drawing/2014/main" xmlns="" id="{F8023AA2-11B2-4B0A-BA31-E8D821FBB7AB}"/>
              </a:ext>
            </a:extLst>
          </p:cNvPr>
          <p:cNvSpPr>
            <a:spLocks noGrp="1"/>
          </p:cNvSpPr>
          <p:nvPr>
            <p:ph sz="quarter" idx="66" hasCustomPrompt="1"/>
          </p:nvPr>
        </p:nvSpPr>
        <p:spPr>
          <a:xfrm>
            <a:off x="7116854" y="4681568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3" name="Текст 72">
            <a:extLst>
              <a:ext uri="{FF2B5EF4-FFF2-40B4-BE49-F238E27FC236}">
                <a16:creationId xmlns:a16="http://schemas.microsoft.com/office/drawing/2014/main" xmlns="" id="{0FEB5C34-9A98-456F-9986-81E5CA19400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69233" y="5994245"/>
            <a:ext cx="3661525" cy="1028933"/>
          </a:xfr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180008" indent="0">
              <a:lnSpc>
                <a:spcPct val="100000"/>
              </a:lnSpc>
              <a:spcBef>
                <a:spcPts val="0"/>
              </a:spcBef>
              <a:buNone/>
              <a:defRPr sz="1400" b="1"/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4" name="Объект 9">
            <a:extLst>
              <a:ext uri="{FF2B5EF4-FFF2-40B4-BE49-F238E27FC236}">
                <a16:creationId xmlns:a16="http://schemas.microsoft.com/office/drawing/2014/main" xmlns="" id="{DA940DB0-D2E1-4CCE-B1C9-1693C905DE7B}"/>
              </a:ext>
            </a:extLst>
          </p:cNvPr>
          <p:cNvSpPr>
            <a:spLocks noGrp="1"/>
          </p:cNvSpPr>
          <p:nvPr>
            <p:ph sz="quarter" idx="68" hasCustomPrompt="1"/>
          </p:nvPr>
        </p:nvSpPr>
        <p:spPr>
          <a:xfrm>
            <a:off x="7116854" y="5994629"/>
            <a:ext cx="1013905" cy="102856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35" name="Объект 34">
            <a:extLst>
              <a:ext uri="{FF2B5EF4-FFF2-40B4-BE49-F238E27FC236}">
                <a16:creationId xmlns:a16="http://schemas.microsoft.com/office/drawing/2014/main" xmlns="" id="{AA0EDAD6-5778-4457-A5B1-7CF4FB234912}"/>
              </a:ext>
            </a:extLst>
          </p:cNvPr>
          <p:cNvSpPr>
            <a:spLocks noGrp="1"/>
          </p:cNvSpPr>
          <p:nvPr>
            <p:ph sz="quarter" idx="69" hasCustomPrompt="1"/>
          </p:nvPr>
        </p:nvSpPr>
        <p:spPr>
          <a:xfrm>
            <a:off x="6470622" y="962778"/>
            <a:ext cx="5594524" cy="3434276"/>
          </a:xfrm>
        </p:spPr>
        <p:txBody>
          <a:bodyPr/>
          <a:lstStyle>
            <a:lvl1pPr marL="0" indent="0">
              <a:buNone/>
              <a:defRPr b="1">
                <a:latin typeface="+mj-lt"/>
              </a:defRPr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A57EFAE-E14E-6AB5-4F0E-08B2B9FCDDD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09137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Номер слайда 5">
            <a:extLst>
              <a:ext uri="{FF2B5EF4-FFF2-40B4-BE49-F238E27FC236}">
                <a16:creationId xmlns:a16="http://schemas.microsoft.com/office/drawing/2014/main" xmlns="" id="{E0267EFC-DF66-E1A4-B1E8-5C014770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2" name="Текст 11">
            <a:extLst>
              <a:ext uri="{FF2B5EF4-FFF2-40B4-BE49-F238E27FC236}">
                <a16:creationId xmlns:a16="http://schemas.microsoft.com/office/drawing/2014/main" xmlns="" id="{43096824-9EF9-F70B-0787-F7E1D3A679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501" y="3905519"/>
            <a:ext cx="12074989" cy="31244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xmlns="" id="{B6367FD7-141C-4E08-A4CC-9127760B8B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62503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7" name="Объект 10">
            <a:extLst>
              <a:ext uri="{FF2B5EF4-FFF2-40B4-BE49-F238E27FC236}">
                <a16:creationId xmlns:a16="http://schemas.microsoft.com/office/drawing/2014/main" xmlns="" id="{08890801-2405-45F2-86B0-084D8A25BEE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393591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524334" y="979251"/>
            <a:ext cx="3812809" cy="251622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Диаграмма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582DF7-7C5C-DDFE-B20E-BDC1024E2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850847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диаграммы с комментари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1B81EF13-5DD2-9794-4920-C8CBF73D4EB7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xmlns="" id="{6FA221F8-3CA2-A7A0-3562-23F3055D4586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27" name="Рисунок 2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79BEBAA-3BBF-FC2A-8CB9-B81E0CE42BE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28" name="Рисунок 2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942101E-068C-B458-9B52-6CF6875CA2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29" name="Рисунок 2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21B4F88-D2A4-A975-7D11-E53B8BA8C9F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30" name="Рисунок 2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1755581-6FA8-CA43-F4ED-1D9EF446318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1" name="Рисунок 3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4D1571-9E54-696C-79C8-EAA328189702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3EF5187-EFCC-E3F3-3CEA-758D1D3265D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F404DF-AB95-E887-05E4-64BCBB2A08B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59338-3584-E3F5-D11F-6E5223F9AC5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3100E7-481F-3A83-FFC5-8A08A7232A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B8FC773-7358-B851-71D7-6FF82C702BB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11567A27-7985-34BE-E840-01B1A77FF9A3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14" name="Рисунок 1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7DDFF1C-BDF9-7902-407B-1193B144E8F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5" name="Рисунок 1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2CAC2-CE5A-43F6-8267-2A6040DEDF2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16" name="Рисунок 1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99D54E7-68D5-26D0-7250-5B63EE49EC7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7" name="Рисунок 1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613E1D0-A669-FD88-D4DF-42058D070A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18" name="Рисунок 1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B59B64-26EE-9DA3-959C-776B546C968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19" name="Рисунок 1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4F8BA0D-DEBC-2D81-B3CD-E2A5C849D4F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0" name="Рисунок 1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A6919BB-E546-90F0-7F6D-DEABA6E09F2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21" name="Рисунок 2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1904C76-A0CB-5BBB-FCFF-B82ACF999D8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2" name="Рисунок 2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84AA9B9-6454-57E4-E7DE-10D9BABBD65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3" name="Рисунок 2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A24FBDA-BC3D-C315-4DEF-4C60B2678AA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EA8F8D9-88FA-B9A8-45F6-83FEA85BDA4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CB26F95-47CD-21B1-C804-DE134C1DCBB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C9F8E37-605B-24DC-F81D-4FB544FFEDA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37" name="Номер слайда 5">
            <a:extLst>
              <a:ext uri="{FF2B5EF4-FFF2-40B4-BE49-F238E27FC236}">
                <a16:creationId xmlns:a16="http://schemas.microsoft.com/office/drawing/2014/main" xmlns="" id="{84448FFA-DDEA-F067-3074-C175A4E3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xmlns="" id="{63265F4E-BAD2-3975-00CD-4458DE05B4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C2CF91-D31B-4C7E-8CFA-38FDCECE283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62154" y="974868"/>
            <a:ext cx="8098465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Таблица</a:t>
            </a:r>
          </a:p>
        </p:txBody>
      </p:sp>
      <p:sp>
        <p:nvSpPr>
          <p:cNvPr id="38" name="Объект 10">
            <a:extLst>
              <a:ext uri="{FF2B5EF4-FFF2-40B4-BE49-F238E27FC236}">
                <a16:creationId xmlns:a16="http://schemas.microsoft.com/office/drawing/2014/main" xmlns="" id="{2A21BCE2-17D0-4B51-8B90-276628BF660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616558" y="974865"/>
            <a:ext cx="3779649" cy="431778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Круговая диаграмма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EFE71EC-BC2B-4F9B-B491-1E9F20E793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62502" y="5548529"/>
            <a:ext cx="12134049" cy="146120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DD8ED64-E84B-5609-96C0-9CABE4E3046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1060639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графии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085DD54A-2733-84F8-2F43-314F07814131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xmlns="" id="{1C1A0829-B61A-E7B3-1825-DC8ECA4F85E3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62" name="Рисунок 6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B181037-2EFD-6E1D-FB06-EE978F1D10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63" name="Рисунок 6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10F2C1B-0377-46FE-A166-A54FF4552AC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4" name="Рисунок 6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4FB6876-2E77-8765-0C83-9BA248F5DDE7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65" name="Рисунок 6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77FD16-5225-BB0A-72DA-B7F0EE4CEB2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6" name="Рисунок 6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140861-BD95-64CE-00A9-B14D16C676C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7" name="Рисунок 6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E6BD28E-8D09-0F47-41C6-E46E33F1B47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8" name="Рисунок 6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B1752CC-F65C-EEEF-6A6D-6F23D152C6B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9" name="Рисунок 6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C2D59A-E4E9-07F2-4BD7-5A6577CA896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70" name="Рисунок 6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7DFC3A1-E1D9-B218-82E7-F687829D2D9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71" name="Рисунок 7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1CB70DD-566A-6969-4F9A-A160CB795B1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xmlns="" id="{40DAFB9F-CBF5-1E4F-FD34-A7EB52CD8358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673E9A6-60AB-B631-AF8E-4994A41C156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B9E398D-6B86-8A0A-01E7-9B540CB179F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1B5F1A6-36D7-F8BC-05FA-65CC3DA89B7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32957E5-3BFF-81BA-9B60-A666D74A70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7F01EDC-9CC5-8CF6-CFF2-533BC11F072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0AAD0E0-4A1D-8EDF-6F02-9F1576A1B7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281EB36-0440-9C4E-D28C-09920B4495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F248858-93B8-D5F1-40D8-769F1E234FF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4A6C51B-5E77-88C5-71D6-BA854D81EDC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1FD5FB-CA55-3C28-3BC0-8E1101D660C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1C8A737-A124-9DF6-1F85-52906DA877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DB0D950-EEF2-F99E-B104-6A66796C634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FAB8BE8-8253-7B3E-E0DB-7CD7989FFF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72" name="Номер слайда 5">
            <a:extLst>
              <a:ext uri="{FF2B5EF4-FFF2-40B4-BE49-F238E27FC236}">
                <a16:creationId xmlns:a16="http://schemas.microsoft.com/office/drawing/2014/main" xmlns="" id="{48753666-F318-B0ED-A2C4-913EEF0C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3" name="Текст 11">
            <a:extLst>
              <a:ext uri="{FF2B5EF4-FFF2-40B4-BE49-F238E27FC236}">
                <a16:creationId xmlns:a16="http://schemas.microsoft.com/office/drawing/2014/main" xmlns="" id="{381C53B6-A8F5-8770-C497-D9C9E2B3FF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9E29E1A1-0C2F-4AF8-A024-39BE622648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501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3" name="Рисунок 3">
            <a:extLst>
              <a:ext uri="{FF2B5EF4-FFF2-40B4-BE49-F238E27FC236}">
                <a16:creationId xmlns:a16="http://schemas.microsoft.com/office/drawing/2014/main" xmlns="" id="{B50FD5E1-6D1E-4EA7-A115-F06D711A72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2501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4" name="Рисунок 3">
            <a:extLst>
              <a:ext uri="{FF2B5EF4-FFF2-40B4-BE49-F238E27FC236}">
                <a16:creationId xmlns:a16="http://schemas.microsoft.com/office/drawing/2014/main" xmlns="" id="{3705760E-EE75-4568-8C5B-79978E71CE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88708" y="962913"/>
            <a:ext cx="3248433" cy="26867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5" name="Рисунок 3">
            <a:extLst>
              <a:ext uri="{FF2B5EF4-FFF2-40B4-BE49-F238E27FC236}">
                <a16:creationId xmlns:a16="http://schemas.microsoft.com/office/drawing/2014/main" xmlns="" id="{0146F6F8-E1D4-4A85-AD8F-B08A10767B2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88708" y="3981259"/>
            <a:ext cx="3248433" cy="279952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рисунка</a:t>
            </a:r>
          </a:p>
        </p:txBody>
      </p:sp>
      <p:sp>
        <p:nvSpPr>
          <p:cNvPr id="12" name="Диаграмма 11">
            <a:extLst>
              <a:ext uri="{FF2B5EF4-FFF2-40B4-BE49-F238E27FC236}">
                <a16:creationId xmlns:a16="http://schemas.microsoft.com/office/drawing/2014/main" xmlns="" id="{62324BA0-82FA-4B7F-A824-AAC4261E2CB0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3897778" y="962912"/>
            <a:ext cx="4804092" cy="581787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B83698B-61A3-8342-EE60-0029D90DAF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404780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858F564F-3F52-2B67-0B51-A2AAF45426A0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C6D1EE0F-5C12-DED6-F210-9B03D56B33ED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C4935DD-1D13-8D63-B049-291209E557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5EA1D2-19A8-5F0A-D616-347C9B7C4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4" name="Рисунок 5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8F3DC15-D310-EF28-BD23-6F02FC7CFCB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55" name="Рисунок 5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3D7736-C937-0744-92E6-513DFBCA27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6" name="Рисунок 5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D06B8C5-93DF-7A3D-015D-4A4C248BAAA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7" name="Рисунок 5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FB37129-95E7-ECE7-44BE-E7B23D1307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8" name="Рисунок 5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DD4A19-E91D-0F4B-BCC3-151F6A87F9D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9" name="Рисунок 5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5607590-196E-284F-8D0C-7894A1C3EA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60" name="Рисунок 5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BCD5B58-C5E7-85F4-BC2A-3A5EB50B1B9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61" name="Рисунок 6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C763A97-B2AA-E57C-6365-F90D55510B1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53ACD8B2-418A-67A9-6A8E-F3211B2D07F9}"/>
                </a:ext>
              </a:extLst>
            </p:cNvPr>
            <p:cNvGrpSpPr>
              <a:grpSpLocks noGrp="1" noUngrp="1" noRot="1" noMove="1" noResize="1"/>
            </p:cNvGrpSpPr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A5149CD-3B5D-071C-BA77-9928BD5F2E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4885E48-B76D-1B92-B180-897C33C42A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0D39C90-4217-DB58-1E9E-E43AEB535A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77B2496-392C-5BA3-CEE9-553F35CF5C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7F5CC94-C345-9759-DEBD-4B5F80C596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8781C51-6E50-21B9-8546-7B846BDD75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74F23D7-B195-D53C-87DF-AF195A4E55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5EEF65F9-A726-874C-4E19-FB2C944D63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F1D4AD9-169C-E98A-C499-31E73543B9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BC97DA94-7034-D09E-2693-7095E881552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DFF0279-9C37-018A-8E54-59E866CD8C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D38C750-C1A7-F6BE-22DA-7ACE315F0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3611636-C0CF-D250-3FBC-4CB3A11FB7D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62" name="Номер слайда 5">
            <a:extLst>
              <a:ext uri="{FF2B5EF4-FFF2-40B4-BE49-F238E27FC236}">
                <a16:creationId xmlns:a16="http://schemas.microsoft.com/office/drawing/2014/main" xmlns="" id="{34D3BB26-5605-453F-9078-99046441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3" name="Текст 11">
            <a:extLst>
              <a:ext uri="{FF2B5EF4-FFF2-40B4-BE49-F238E27FC236}">
                <a16:creationId xmlns:a16="http://schemas.microsoft.com/office/drawing/2014/main" xmlns="" id="{8DE74451-7AFC-17A7-BD18-646302E4A22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3211952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33062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6ABAA6CF-DBEF-41D0-9260-7EF989FB89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050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36F2F568-2E92-413C-B6A8-0F829E6BBB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3050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EA0B209A-E716-4F67-8D9D-BD192A014A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3050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3AC12900-C661-4CDA-9943-7F5BC0563CB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3050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0A261E82-F153-4A32-A1DD-ED3BFD1CE5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045541" y="26193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A7033B89-703D-4B03-833E-E8A819A3F0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045541" y="1218794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0B26B1CE-3F41-4557-A30D-8B2B8331C0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045541" y="4019991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E9DB523D-9DFC-4150-9F3C-986EF2C8AC5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045541" y="5420588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190562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4706823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61173" y="6107420"/>
            <a:ext cx="6943116" cy="895575"/>
          </a:xfrm>
          <a:solidFill>
            <a:srgbClr val="FFFFFF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36" name="Текст 7">
            <a:extLst>
              <a:ext uri="{FF2B5EF4-FFF2-40B4-BE49-F238E27FC236}">
                <a16:creationId xmlns:a16="http://schemas.microsoft.com/office/drawing/2014/main" xmlns="" id="{E8073365-CA7E-4B38-81C8-37533B187E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61173" y="765645"/>
            <a:ext cx="6943116" cy="895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66E45DF-E2B1-2514-610C-822E7351C7A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476226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ели и задачи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9F6D7027-DFF8-36EB-BCD7-345AAAF75573}"/>
              </a:ext>
            </a:extLst>
          </p:cNvPr>
          <p:cNvGrpSpPr/>
          <p:nvPr userDrawn="1"/>
        </p:nvGrpSpPr>
        <p:grpSpPr>
          <a:xfrm>
            <a:off x="99351" y="5947153"/>
            <a:ext cx="12440314" cy="1230576"/>
            <a:chOff x="99350" y="5947152"/>
            <a:chExt cx="12440314" cy="1230576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25254F4E-D941-C875-C429-61373FC316ED}"/>
                </a:ext>
              </a:extLst>
            </p:cNvPr>
            <p:cNvGrpSpPr/>
            <p:nvPr userDrawn="1"/>
          </p:nvGrpSpPr>
          <p:grpSpPr>
            <a:xfrm>
              <a:off x="99350" y="6514708"/>
              <a:ext cx="12440314" cy="663020"/>
              <a:chOff x="365238" y="5066997"/>
              <a:chExt cx="41343035" cy="2203421"/>
            </a:xfrm>
          </p:grpSpPr>
          <p:pic>
            <p:nvPicPr>
              <p:cNvPr id="43" name="Рисунок 4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6E80EE6F-B42B-3F70-7A0F-1FA4550CDB3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8684724" y="5066997"/>
                <a:ext cx="3915265" cy="2203421"/>
              </a:xfrm>
              <a:prstGeom prst="rect">
                <a:avLst/>
              </a:prstGeom>
            </p:spPr>
          </p:pic>
          <p:pic>
            <p:nvPicPr>
              <p:cNvPr id="44" name="Рисунок 4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EBC9B7C7-E03E-FF30-2CE4-F4AB1B190E1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4524981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5" name="Рисунок 4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FE60478-87DA-E8EE-8DBD-A13F9C052F0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65238" y="5066998"/>
                <a:ext cx="3915266" cy="2203420"/>
              </a:xfrm>
              <a:prstGeom prst="rect">
                <a:avLst/>
              </a:prstGeom>
            </p:spPr>
          </p:pic>
          <p:pic>
            <p:nvPicPr>
              <p:cNvPr id="46" name="Рисунок 4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FBEA5C21-1789-BB23-9E3A-6588BDA97C9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2844467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7" name="Рисунок 4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182EE84-329A-4057-43A9-5BB3CBE5004F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1700420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8" name="Рисунок 4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4756368-CF92-3097-DE70-32F798087941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116394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49" name="Рисунок 4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AE03E0A-A948-E75F-C5A8-CD7252F7857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2532368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0" name="Рисунок 4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E4629C1-C488-7D29-A35C-75E17CB1A775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flipH="1">
                <a:off x="29483429" y="5066997"/>
                <a:ext cx="3915267" cy="2203421"/>
              </a:xfrm>
              <a:prstGeom prst="rect">
                <a:avLst/>
              </a:prstGeom>
            </p:spPr>
          </p:pic>
          <p:pic>
            <p:nvPicPr>
              <p:cNvPr id="51" name="Рисунок 5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C6706B54-3CF2-5E2B-0887-89867BA3590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3643171" y="5066997"/>
                <a:ext cx="3915266" cy="220342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C802BB-37C7-E2DE-EA8C-B2E10CFCE584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alphaModFix/>
                <a:lum bright="70000" contrast="-70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" r="-4"/>
              <a:stretch/>
            </p:blipFill>
            <p:spPr>
              <a:xfrm rot="10800000" flipH="1">
                <a:off x="37793006" y="5066997"/>
                <a:ext cx="3915267" cy="2203421"/>
              </a:xfrm>
              <a:prstGeom prst="rect">
                <a:avLst/>
              </a:prstGeom>
            </p:spPr>
          </p:pic>
        </p:grp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xmlns="" id="{DF46B9BD-E8B1-FEB9-861F-A7AEAB7C65FC}"/>
                </a:ext>
              </a:extLst>
            </p:cNvPr>
            <p:cNvGrpSpPr/>
            <p:nvPr userDrawn="1"/>
          </p:nvGrpSpPr>
          <p:grpSpPr>
            <a:xfrm>
              <a:off x="115620" y="5947152"/>
              <a:ext cx="12424043" cy="507776"/>
              <a:chOff x="77798" y="6588924"/>
              <a:chExt cx="15293384" cy="625048"/>
            </a:xfrm>
          </p:grpSpPr>
          <p:pic>
            <p:nvPicPr>
              <p:cNvPr id="25" name="Рисунок 2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8B36A61E-080E-DC80-929B-B1BDA4F101B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261042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26" name="Рисунок 2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FE91BF1-16B7-7BEA-DCE1-5CE4F6C9595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627529" y="659347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2" name="Рисунок 3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2DF36EAF-1E56-9E60-CA8C-89B96F7DEE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7798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D746C3A3-670D-770E-09B5-A55119DD953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444286" y="6598024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4" name="Рисунок 33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8DDC52E-0A02-4DA8-E48A-762474DF204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5994012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5" name="Рисунок 34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08D03F15-E300-4E01-097F-1AAF469A78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810768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6" name="Рисунок 35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41E83930-B1A6-47AE-B773-34BAAEF6D9B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7177256" y="6593473"/>
                <a:ext cx="1094484" cy="615948"/>
              </a:xfrm>
              <a:prstGeom prst="rect">
                <a:avLst/>
              </a:prstGeom>
            </p:spPr>
          </p:pic>
          <p:pic>
            <p:nvPicPr>
              <p:cNvPr id="37" name="Рисунок 36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B847747-39D9-FFEC-591C-FB78E840700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0726981" y="6598024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38" name="Рисунок 37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9DDA6DB9-3D77-28D8-29A0-77DA5E8288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360491" y="658892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39" name="Рисунок 38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AFA0EA8B-A93C-1774-344A-DF8452B8A45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543724" y="6593474"/>
                <a:ext cx="1094481" cy="615948"/>
              </a:xfrm>
              <a:prstGeom prst="rect">
                <a:avLst/>
              </a:prstGeom>
            </p:spPr>
          </p:pic>
          <p:pic>
            <p:nvPicPr>
              <p:cNvPr id="40" name="Рисунок 39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7300E4E6-AA55-C764-F95F-453371B072D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1910189" y="6588924"/>
                <a:ext cx="1094481" cy="615950"/>
              </a:xfrm>
              <a:prstGeom prst="rect">
                <a:avLst/>
              </a:prstGeom>
            </p:spPr>
          </p:pic>
          <p:pic>
            <p:nvPicPr>
              <p:cNvPr id="41" name="Рисунок 40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31A84E72-6291-3B7C-AA42-9E6BF5623E3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3093446" y="6598022"/>
                <a:ext cx="1094479" cy="615948"/>
              </a:xfrm>
              <a:prstGeom prst="rect">
                <a:avLst/>
              </a:prstGeom>
            </p:spPr>
          </p:pic>
          <p:pic>
            <p:nvPicPr>
              <p:cNvPr id="42" name="Рисунок 41" descr="Изображение выглядит как текст, тарелка, посуда, обеденный сервиз&#10;&#10;Автоматически созданное описание">
                <a:extLst>
                  <a:ext uri="{FF2B5EF4-FFF2-40B4-BE49-F238E27FC236}">
                    <a16:creationId xmlns:a16="http://schemas.microsoft.com/office/drawing/2014/main" xmlns="" id="{1A9C26C9-0DFF-CE87-A83F-7C8C8A4BE44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alphaModFix amt="2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4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276701" y="6588924"/>
                <a:ext cx="1094481" cy="615950"/>
              </a:xfrm>
              <a:prstGeom prst="rect">
                <a:avLst/>
              </a:prstGeom>
            </p:spPr>
          </p:pic>
        </p:grpSp>
      </p:grpSp>
      <p:sp>
        <p:nvSpPr>
          <p:cNvPr id="53" name="Номер слайда 5">
            <a:extLst>
              <a:ext uri="{FF2B5EF4-FFF2-40B4-BE49-F238E27FC236}">
                <a16:creationId xmlns:a16="http://schemas.microsoft.com/office/drawing/2014/main" xmlns="" id="{A37750CB-9DB5-9B47-9B8D-9B3F1E727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4" name="Текст 11">
            <a:extLst>
              <a:ext uri="{FF2B5EF4-FFF2-40B4-BE49-F238E27FC236}">
                <a16:creationId xmlns:a16="http://schemas.microsoft.com/office/drawing/2014/main" xmlns="" id="{9EC08690-1698-5863-8F1B-50D76531B4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11D1B1-2181-4FE8-A6B7-A45FA5A96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9295" y="2281198"/>
            <a:ext cx="2086873" cy="10908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Главный показатель</a:t>
            </a:r>
          </a:p>
        </p:txBody>
      </p:sp>
      <p:sp>
        <p:nvSpPr>
          <p:cNvPr id="16" name="Текст 2">
            <a:extLst>
              <a:ext uri="{FF2B5EF4-FFF2-40B4-BE49-F238E27FC236}">
                <a16:creationId xmlns:a16="http://schemas.microsoft.com/office/drawing/2014/main" xmlns="" id="{14BDE869-6D87-4974-9095-9FCC0BB70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61174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xmlns="" id="{B713BE73-FB6C-4F34-BBB1-433F0305D2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17419" y="23754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xmlns="" id="{2F3D5D0A-9B4D-4359-9947-C730D01F4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61174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BF1E82DA-683E-4412-A35F-5D816E5125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7419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BF0B14FA-C08B-48A3-A25B-DB73A5F6EF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61174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99F3C5B8-11F8-4C0A-9AE4-646B258B54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7419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0" name="Текст 2">
            <a:extLst>
              <a:ext uri="{FF2B5EF4-FFF2-40B4-BE49-F238E27FC236}">
                <a16:creationId xmlns:a16="http://schemas.microsoft.com/office/drawing/2014/main" xmlns="" id="{65353CAB-4512-4791-8C13-D2C31EC5B10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189295" y="974869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31" name="Текст 2">
            <a:extLst>
              <a:ext uri="{FF2B5EF4-FFF2-40B4-BE49-F238E27FC236}">
                <a16:creationId xmlns:a16="http://schemas.microsoft.com/office/drawing/2014/main" xmlns="" id="{DCFF3CB6-7636-4909-9007-5D78179DEF2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189295" y="3776066"/>
            <a:ext cx="2086873" cy="1090851"/>
          </a:xfrm>
          <a:solidFill>
            <a:schemeClr val="tx1">
              <a:lumMod val="10000"/>
              <a:lumOff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199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Показатель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87ED8E05-29CD-4FF7-82F7-B1A0F02F1C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74014" y="5176662"/>
            <a:ext cx="6943116" cy="18263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ru-RU" dirty="0"/>
              <a:t>Комментарии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xmlns="" id="{6C6B1DAD-194F-48C6-A850-78428412EB9B}"/>
              </a:ext>
            </a:extLst>
          </p:cNvPr>
          <p:cNvSpPr>
            <a:spLocks noGrp="1"/>
          </p:cNvSpPr>
          <p:nvPr>
            <p:ph type="chart" sz="quarter" idx="33"/>
          </p:nvPr>
        </p:nvSpPr>
        <p:spPr>
          <a:xfrm>
            <a:off x="262502" y="974869"/>
            <a:ext cx="2157421" cy="60281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диаграммы</a:t>
            </a:r>
          </a:p>
        </p:txBody>
      </p:sp>
      <p:sp>
        <p:nvSpPr>
          <p:cNvPr id="10" name="Таблица 9">
            <a:extLst>
              <a:ext uri="{FF2B5EF4-FFF2-40B4-BE49-F238E27FC236}">
                <a16:creationId xmlns:a16="http://schemas.microsoft.com/office/drawing/2014/main" xmlns="" id="{12FF9F75-CDE4-4AB1-9812-64EAAFB9B997}"/>
              </a:ext>
            </a:extLst>
          </p:cNvPr>
          <p:cNvSpPr>
            <a:spLocks noGrp="1"/>
          </p:cNvSpPr>
          <p:nvPr>
            <p:ph type="tbl" sz="quarter" idx="34"/>
          </p:nvPr>
        </p:nvSpPr>
        <p:spPr>
          <a:xfrm>
            <a:off x="10066865" y="974868"/>
            <a:ext cx="2270623" cy="602812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Вставка таблицы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B960412-FFE3-F62C-875E-D16C1C46682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43208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: скругленные верхние углы 16">
            <a:extLst>
              <a:ext uri="{FF2B5EF4-FFF2-40B4-BE49-F238E27FC236}">
                <a16:creationId xmlns:a16="http://schemas.microsoft.com/office/drawing/2014/main" xmlns="" id="{266CFCAB-3875-45E5-5270-EB86F4FE3078}"/>
              </a:ext>
            </a:extLst>
          </p:cNvPr>
          <p:cNvSpPr/>
          <p:nvPr userDrawn="1"/>
        </p:nvSpPr>
        <p:spPr>
          <a:xfrm flipV="1">
            <a:off x="1894731" y="-2"/>
            <a:ext cx="8810527" cy="4216402"/>
          </a:xfrm>
          <a:prstGeom prst="round2SameRect">
            <a:avLst>
              <a:gd name="adj1" fmla="val 11095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0318504-289B-50C7-CC19-383DEF311A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998028" y="88942"/>
            <a:ext cx="3133944" cy="17669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143DC8DC-F0E2-B948-BF18-7A14646F4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474782" y="85697"/>
            <a:ext cx="3132540" cy="1770159"/>
          </a:xfrm>
          <a:prstGeom prst="rect">
            <a:avLst/>
          </a:prstGeom>
        </p:spPr>
      </p:pic>
      <p:sp>
        <p:nvSpPr>
          <p:cNvPr id="4" name="Прямоугольник: скругленные верхние углы 3">
            <a:extLst>
              <a:ext uri="{FF2B5EF4-FFF2-40B4-BE49-F238E27FC236}">
                <a16:creationId xmlns:a16="http://schemas.microsoft.com/office/drawing/2014/main" xmlns="" id="{46B8DD56-24D3-800B-53D7-AB467069E38D}"/>
              </a:ext>
            </a:extLst>
          </p:cNvPr>
          <p:cNvSpPr/>
          <p:nvPr userDrawn="1"/>
        </p:nvSpPr>
        <p:spPr>
          <a:xfrm flipV="1">
            <a:off x="5209430" y="0"/>
            <a:ext cx="2181128" cy="1898650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40B55CE-B6D2-4930-ACE0-B9999B0BE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4781" y="2180658"/>
            <a:ext cx="8010429" cy="1662857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FBD256-29E3-4AB1-A442-C518037EB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94781" y="4600662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22" indent="0" algn="ctr">
              <a:buNone/>
              <a:defRPr sz="2000"/>
            </a:lvl2pPr>
            <a:lvl3pPr marL="914442" indent="0" algn="ctr">
              <a:buNone/>
              <a:defRPr sz="1800"/>
            </a:lvl3pPr>
            <a:lvl4pPr marL="1371664" indent="0" algn="ctr">
              <a:buNone/>
              <a:defRPr sz="1600"/>
            </a:lvl4pPr>
            <a:lvl5pPr marL="1828885" indent="0" algn="ctr">
              <a:buNone/>
              <a:defRPr sz="1600"/>
            </a:lvl5pPr>
            <a:lvl6pPr marL="2286106" indent="0" algn="ctr">
              <a:buNone/>
              <a:defRPr sz="1600"/>
            </a:lvl6pPr>
            <a:lvl7pPr marL="2743327" indent="0" algn="ctr">
              <a:buNone/>
              <a:defRPr sz="1600"/>
            </a:lvl7pPr>
            <a:lvl8pPr marL="3200548" indent="0" algn="ctr">
              <a:buNone/>
              <a:defRPr sz="1600"/>
            </a:lvl8pPr>
            <a:lvl9pPr marL="3657770" indent="0" algn="ctr">
              <a:buNone/>
              <a:defRPr sz="1600"/>
            </a:lvl9pPr>
          </a:lstStyle>
          <a:p>
            <a:r>
              <a:rPr lang="ru-RU" dirty="0"/>
              <a:t>ФИО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BAA795F9-4938-46CC-82FE-4C6038D93B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4781" y="5069637"/>
            <a:ext cx="8010429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18" name="Текст 5">
            <a:extLst>
              <a:ext uri="{FF2B5EF4-FFF2-40B4-BE49-F238E27FC236}">
                <a16:creationId xmlns:a16="http://schemas.microsoft.com/office/drawing/2014/main" xmlns="" id="{53F3FA25-3534-4B87-439B-C3EB02149A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8589" y="6718868"/>
            <a:ext cx="2342810" cy="3871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6F51B1E9-8DE3-4A79-55F5-575C47163E42}"/>
              </a:ext>
            </a:extLst>
          </p:cNvPr>
          <p:cNvCxnSpPr>
            <a:cxnSpLocks/>
          </p:cNvCxnSpPr>
          <p:nvPr userDrawn="1"/>
        </p:nvCxnSpPr>
        <p:spPr>
          <a:xfrm>
            <a:off x="3077370" y="3843519"/>
            <a:ext cx="64452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A5E3054-EB22-4FA1-FC22-B483D6A009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3123" y="69214"/>
            <a:ext cx="1212154" cy="15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965799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4" y="5066997"/>
              <a:ext cx="3915265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1" y="5066998"/>
              <a:ext cx="3915266" cy="2203420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8"/>
              <a:ext cx="3915266" cy="220342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7" y="5066997"/>
              <a:ext cx="3915267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09" y="5066997"/>
              <a:ext cx="3915267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9" y="5066997"/>
              <a:ext cx="3915267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89" y="5066997"/>
              <a:ext cx="3915267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7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1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6" y="5066997"/>
              <a:ext cx="3915267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EF7610-08FD-9928-3A64-2DF5EFE860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2" name="Номер слайда 5">
            <a:extLst>
              <a:ext uri="{FF2B5EF4-FFF2-40B4-BE49-F238E27FC236}">
                <a16:creationId xmlns:a16="http://schemas.microsoft.com/office/drawing/2014/main" xmlns="" id="{CA67BD00-781E-0387-F06B-FD7839EE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xmlns="" id="{1AE22A9F-D11B-6719-03BB-BC9156A595C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18840714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ариант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7933398-9C16-9E80-7182-AF1A86F356B9}"/>
              </a:ext>
            </a:extLst>
          </p:cNvPr>
          <p:cNvGrpSpPr/>
          <p:nvPr userDrawn="1"/>
        </p:nvGrpSpPr>
        <p:grpSpPr>
          <a:xfrm>
            <a:off x="99351" y="6514708"/>
            <a:ext cx="12440314" cy="663020"/>
            <a:chOff x="365238" y="5066997"/>
            <a:chExt cx="41343035" cy="2203421"/>
          </a:xfrm>
        </p:grpSpPr>
        <p:pic>
          <p:nvPicPr>
            <p:cNvPr id="7" name="Рисунок 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237C2ED4-0180-C480-2F3A-51A75FA53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8684725" y="5066997"/>
              <a:ext cx="3915266" cy="2203421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F7C430D-FF27-1381-37B0-273E64BD4F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4524980" y="5066997"/>
              <a:ext cx="3915266" cy="2203421"/>
            </a:xfrm>
            <a:prstGeom prst="rect">
              <a:avLst/>
            </a:prstGeom>
          </p:spPr>
        </p:pic>
        <p:pic>
          <p:nvPicPr>
            <p:cNvPr id="9" name="Рисунок 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5EB81F3-6599-6432-FB05-59BAFF916C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65238" y="5066997"/>
              <a:ext cx="3915266" cy="220342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F0C3B96-B141-0C77-EEC0-921F2B4B9A8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2844468" y="5066997"/>
              <a:ext cx="3915266" cy="2203421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EA8BF7B-CC66-9E50-0188-6CF6B4CCEA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17004210" y="5066997"/>
              <a:ext cx="3915266" cy="2203421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2F204A8-DB56-4ED0-AC09-A9E39FE4EA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1163948" y="5066997"/>
              <a:ext cx="3915266" cy="2203421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1E27DF1-C4CC-C37B-FA28-97DF4C7E569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25323691" y="5066997"/>
              <a:ext cx="3915266" cy="2203421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45CFF933-9F30-C1E0-ABDD-AF38D44F7A4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flipH="1">
              <a:off x="29483429" y="5066997"/>
              <a:ext cx="3915266" cy="2203421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8A34CA3-A229-D943-8098-06B84DA7E3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3643172" y="5066997"/>
              <a:ext cx="3915266" cy="220342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A6AF2A9-68E1-016C-AFDE-C4AE2ACFA8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/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" r="-4"/>
            <a:stretch/>
          </p:blipFill>
          <p:spPr>
            <a:xfrm rot="10800000" flipH="1">
              <a:off x="37793007" y="5066997"/>
              <a:ext cx="3915266" cy="2203421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98DB39F2-0C3E-E494-5178-9E6E1657F38E}"/>
              </a:ext>
            </a:extLst>
          </p:cNvPr>
          <p:cNvGrpSpPr/>
          <p:nvPr userDrawn="1"/>
        </p:nvGrpSpPr>
        <p:grpSpPr>
          <a:xfrm>
            <a:off x="115621" y="5947152"/>
            <a:ext cx="12424043" cy="507776"/>
            <a:chOff x="77798" y="6588924"/>
            <a:chExt cx="15293384" cy="625048"/>
          </a:xfrm>
        </p:grpSpPr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9A49E5C8-7C93-1178-4F02-5333563906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448124F-E2C0-A4D8-ED49-5E37F868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BDD6E28-BA6D-77CB-26C4-ED9998332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1E1903D-1EDB-8700-CCCC-AC3A6D702C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70D6649-F30F-35CD-9780-9BD59EDA9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6FDA15-F1F9-13E6-E1C2-1CA3067AE4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BB8D8C2-E565-9C9E-BD41-9F3781B132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C785B8B-D232-300C-84D6-14A566909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7C0D867-96DE-5553-0111-D2704120E7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ED4C832-F1B6-58C7-B4E6-9833BC617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2A86279-3867-948C-E4DA-6167D421E1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B4078C3-F99C-1335-1620-1BE775912A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CDFB56E2-8E02-A982-CCE3-3ADDE319A8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177F275-73F1-EEE2-47F9-FFF3071EF3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6A2CD6EC-5354-28B4-E21F-85EF55CE6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xmlns="" id="{1380E1DA-9F54-18CC-1B21-F4E8B3ABF8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xmlns="" val="56793064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27316AA-3514-6E82-C462-B9943AC9E826}"/>
              </a:ext>
            </a:extLst>
          </p:cNvPr>
          <p:cNvGrpSpPr/>
          <p:nvPr userDrawn="1"/>
        </p:nvGrpSpPr>
        <p:grpSpPr>
          <a:xfrm>
            <a:off x="77802" y="6488901"/>
            <a:ext cx="12497474" cy="510778"/>
            <a:chOff x="77798" y="6588924"/>
            <a:chExt cx="15293384" cy="625048"/>
          </a:xfrm>
        </p:grpSpPr>
        <p:pic>
          <p:nvPicPr>
            <p:cNvPr id="11" name="Рисунок 1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5CD54BD4-2CEF-45A8-F3D1-F53547863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61042" y="6593474"/>
              <a:ext cx="1094481" cy="61594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5E43BF4-04F5-15B0-189C-F77E4E88D4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3627529" y="6593474"/>
              <a:ext cx="1094479" cy="615948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E8D0F8F-C5B5-2F01-3B74-35A87849F2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798" y="6593474"/>
              <a:ext cx="1094481" cy="615948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D89FA82B-46DB-AC39-452D-180D064D84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2444286" y="6598024"/>
              <a:ext cx="1094484" cy="615948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0761A98F-9540-D8A7-A37C-5534D6E8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94012" y="6588924"/>
              <a:ext cx="1094481" cy="615948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E23BFB4-CEBB-ED9D-C9F4-4A011A027D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10768" y="6588924"/>
              <a:ext cx="1094481" cy="61594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38A60CD0-2EE7-10F8-FA01-A0CF5B1F1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177256" y="6593473"/>
              <a:ext cx="1094484" cy="615948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F107363-FABC-EFE0-6A92-10B2864B6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0726981" y="6598024"/>
              <a:ext cx="1094479" cy="615948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B1730EF2-BA9D-16B1-BCBF-243FC40BB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60491" y="6588924"/>
              <a:ext cx="1094481" cy="615948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3179951-9F95-96AD-755E-2905C348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43724" y="6593474"/>
              <a:ext cx="1094481" cy="615948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7EA3AC4-332D-0C6D-074B-6FBAAEE6B5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910189" y="6588924"/>
              <a:ext cx="1094481" cy="61595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C31CEE-E279-2611-B1D5-078069BE16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13093446" y="6598022"/>
              <a:ext cx="1094479" cy="615948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FCD2BE3D-F159-7285-01A6-C5449721D7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276701" y="6588924"/>
              <a:ext cx="1094481" cy="615950"/>
            </a:xfrm>
            <a:prstGeom prst="rect">
              <a:avLst/>
            </a:prstGeom>
          </p:spPr>
        </p:pic>
      </p:grpSp>
      <p:sp>
        <p:nvSpPr>
          <p:cNvPr id="30" name="Номер слайда 5">
            <a:extLst>
              <a:ext uri="{FF2B5EF4-FFF2-40B4-BE49-F238E27FC236}">
                <a16:creationId xmlns:a16="http://schemas.microsoft.com/office/drawing/2014/main" xmlns="" id="{9A224816-20D7-8C06-ED31-471DCA17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>
                    <a:lumMod val="25000"/>
                    <a:lumOff val="75000"/>
                  </a:schemeClr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1" name="Текст 11">
            <a:extLst>
              <a:ext uri="{FF2B5EF4-FFF2-40B4-BE49-F238E27FC236}">
                <a16:creationId xmlns:a16="http://schemas.microsoft.com/office/drawing/2014/main" xmlns="" id="{9ADA935E-2942-FCD9-05D0-7064DB05E9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8C1455-B991-6305-D79F-A2E6157453F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89699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C50B909C-3077-3A4B-7503-404ED07F3F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994" y="3610428"/>
            <a:ext cx="6107907" cy="343738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94166C3-BE9F-D452-D84B-F505E4EFB8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9083920" y="1440180"/>
            <a:ext cx="3323979" cy="187065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FBDCAE59-113D-393B-0C55-F7CC6FF3F8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225" y="5928274"/>
            <a:ext cx="1989320" cy="111954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тарелка, посуда, обеденный сервиз&#10;&#10;Автоматически созданное описание">
            <a:extLst>
              <a:ext uri="{FF2B5EF4-FFF2-40B4-BE49-F238E27FC236}">
                <a16:creationId xmlns:a16="http://schemas.microsoft.com/office/drawing/2014/main" xmlns="" id="{53B1BD8C-558D-A144-FECC-777960D388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2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584061" y="5177158"/>
            <a:ext cx="3323979" cy="1870658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34D3703-CF42-700C-DF72-36FF5792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09645" y="151774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xmlns="" id="{A7EB3F81-1CA6-EC72-D0B9-B1DFFDD12E7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4401" y="142964"/>
            <a:ext cx="10802938" cy="615950"/>
          </a:xfrm>
        </p:spPr>
        <p:txBody>
          <a:bodyPr anchor="ctr"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D9AD38-1FD7-8E00-2A04-11EA801A728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05" y="53974"/>
            <a:ext cx="775421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81007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lum bright="70000" contrast="-70000"/>
              <a:alphaModFix amt="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lum bright="70000" contrast="-70000"/>
              <a:alphaModFix amt="5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68712838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290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дачи Цели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D7E5887-4C44-DC95-0A6F-0490F2B85C4B}"/>
              </a:ext>
            </a:extLst>
          </p:cNvPr>
          <p:cNvSpPr/>
          <p:nvPr userDrawn="1"/>
        </p:nvSpPr>
        <p:spPr>
          <a:xfrm>
            <a:off x="6299995" y="0"/>
            <a:ext cx="6299994" cy="7272338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dirty="0"/>
              <a:t>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92FF7B-BF90-435C-87E9-E33C77ED897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30799" y="104018"/>
            <a:ext cx="498257" cy="438647"/>
          </a:xfrm>
        </p:spPr>
        <p:txBody>
          <a:bodyPr/>
          <a:lstStyle>
            <a:lvl1pPr algn="ctr">
              <a:defRPr sz="2000" b="1">
                <a:solidFill>
                  <a:schemeClr val="accent2"/>
                </a:solidFill>
                <a:latin typeface="+mj-lt"/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1608BE1-7EFC-883E-52CB-4457A3B3EA8B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6498294" y="151775"/>
            <a:ext cx="5927170" cy="23475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813C08AC-EFF8-DBFB-A004-1272EDA44A10}"/>
              </a:ext>
            </a:extLst>
          </p:cNvPr>
          <p:cNvGrpSpPr/>
          <p:nvPr userDrawn="1"/>
        </p:nvGrpSpPr>
        <p:grpSpPr>
          <a:xfrm>
            <a:off x="6286764" y="2645924"/>
            <a:ext cx="6313226" cy="4624494"/>
            <a:chOff x="6365635" y="1267214"/>
            <a:chExt cx="4152634" cy="304184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xmlns="" id="{4E011136-9EAB-C787-E63F-605CC57F60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947599" y="1267214"/>
              <a:ext cx="2570670" cy="1449340"/>
            </a:xfrm>
            <a:prstGeom prst="rect">
              <a:avLst/>
            </a:prstGeom>
          </p:spPr>
        </p:pic>
        <p:pic>
          <p:nvPicPr>
            <p:cNvPr id="13" name="Рисунок 12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E186BCCF-3B3B-3B93-34D9-F8FDEBBD66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alphaModFix amt="7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>
              <a:off x="7942935" y="2859717"/>
              <a:ext cx="2575334" cy="1449339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C343BD4A-6038-004D-C1F9-C06FEE3B99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20000"/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4344" t="2180" r="553" b="-2180"/>
            <a:stretch/>
          </p:blipFill>
          <p:spPr>
            <a:xfrm flipV="1">
              <a:off x="6365635" y="1272809"/>
              <a:ext cx="1416492" cy="1449338"/>
            </a:xfrm>
            <a:prstGeom prst="rect">
              <a:avLst/>
            </a:prstGeom>
          </p:spPr>
        </p:pic>
        <p:pic>
          <p:nvPicPr>
            <p:cNvPr id="15" name="Рисунок 14" descr="Изображение выглядит как текст, тарелка, посуда, обеденный сервиз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8471FBA1-BFBA-EC80-ED96-5DF67A7E80A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50000"/>
              <a:biLevel thresh="25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" r="45333"/>
            <a:stretch/>
          </p:blipFill>
          <p:spPr>
            <a:xfrm flipH="1">
              <a:off x="6374336" y="2859718"/>
              <a:ext cx="1407790" cy="1449338"/>
            </a:xfrm>
            <a:prstGeom prst="rect">
              <a:avLst/>
            </a:prstGeom>
          </p:spPr>
        </p:pic>
      </p:grp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8C6533A6-9B1A-399B-5BBC-4B320B9AD4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9055" y="765247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xmlns="" id="{038B6B43-DF56-D67A-0F92-C67417F6381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055" y="1085922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BA3A40A4-0FF5-DCC2-E501-DE71A2FF8A80}"/>
              </a:ext>
            </a:extLst>
          </p:cNvPr>
          <p:cNvCxnSpPr>
            <a:cxnSpLocks/>
          </p:cNvCxnSpPr>
          <p:nvPr userDrawn="1"/>
        </p:nvCxnSpPr>
        <p:spPr>
          <a:xfrm>
            <a:off x="768886" y="1981098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16">
            <a:extLst>
              <a:ext uri="{FF2B5EF4-FFF2-40B4-BE49-F238E27FC236}">
                <a16:creationId xmlns:a16="http://schemas.microsoft.com/office/drawing/2014/main" xmlns="" id="{13F0D83D-3D62-EF6A-3B2F-698F33AEB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055" y="2058718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A6801ECD-8142-4A9B-78E8-D81F80CBFD52}"/>
              </a:ext>
            </a:extLst>
          </p:cNvPr>
          <p:cNvCxnSpPr>
            <a:cxnSpLocks/>
          </p:cNvCxnSpPr>
          <p:nvPr userDrawn="1"/>
        </p:nvCxnSpPr>
        <p:spPr>
          <a:xfrm>
            <a:off x="768886" y="3274569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Текст 16">
            <a:extLst>
              <a:ext uri="{FF2B5EF4-FFF2-40B4-BE49-F238E27FC236}">
                <a16:creationId xmlns:a16="http://schemas.microsoft.com/office/drawing/2014/main" xmlns="" id="{33D392C6-8BD8-9424-D9AA-A8F8F08195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9055" y="3352189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AD829A12-ED35-9AA4-B62F-E6FBBFACCAF7}"/>
              </a:ext>
            </a:extLst>
          </p:cNvPr>
          <p:cNvCxnSpPr>
            <a:cxnSpLocks/>
          </p:cNvCxnSpPr>
          <p:nvPr userDrawn="1"/>
        </p:nvCxnSpPr>
        <p:spPr>
          <a:xfrm>
            <a:off x="768886" y="4568040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16">
            <a:extLst>
              <a:ext uri="{FF2B5EF4-FFF2-40B4-BE49-F238E27FC236}">
                <a16:creationId xmlns:a16="http://schemas.microsoft.com/office/drawing/2014/main" xmlns="" id="{ACA04F20-FF9C-E837-DEEF-A4CE3D12B2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9055" y="4650760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BA24A01C-2144-45AF-1C6E-4D1826B240DA}"/>
              </a:ext>
            </a:extLst>
          </p:cNvPr>
          <p:cNvCxnSpPr>
            <a:cxnSpLocks/>
          </p:cNvCxnSpPr>
          <p:nvPr userDrawn="1"/>
        </p:nvCxnSpPr>
        <p:spPr>
          <a:xfrm>
            <a:off x="768886" y="5866611"/>
            <a:ext cx="5226049" cy="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6">
            <a:extLst>
              <a:ext uri="{FF2B5EF4-FFF2-40B4-BE49-F238E27FC236}">
                <a16:creationId xmlns:a16="http://schemas.microsoft.com/office/drawing/2014/main" xmlns="" id="{20827CCA-B427-4046-84A0-FF6D4F8B48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9055" y="5944231"/>
            <a:ext cx="5481606" cy="320675"/>
          </a:xfrm>
        </p:spPr>
        <p:txBody>
          <a:bodyPr>
            <a:no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649A209B-6738-15B8-F0F9-CDCBE1825656}"/>
              </a:ext>
            </a:extLst>
          </p:cNvPr>
          <p:cNvCxnSpPr>
            <a:cxnSpLocks/>
          </p:cNvCxnSpPr>
          <p:nvPr userDrawn="1"/>
        </p:nvCxnSpPr>
        <p:spPr>
          <a:xfrm>
            <a:off x="315075" y="765246"/>
            <a:ext cx="0" cy="6317218"/>
          </a:xfrm>
          <a:prstGeom prst="line">
            <a:avLst/>
          </a:prstGeom>
          <a:ln w="19050">
            <a:solidFill>
              <a:srgbClr val="C9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E8F20CE0-8874-35F4-E242-14CC6A28F988}"/>
              </a:ext>
            </a:extLst>
          </p:cNvPr>
          <p:cNvSpPr/>
          <p:nvPr userDrawn="1"/>
        </p:nvSpPr>
        <p:spPr>
          <a:xfrm>
            <a:off x="240785" y="1011631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2A3CBB69-CDF2-866E-443C-ECC397E76435}"/>
              </a:ext>
            </a:extLst>
          </p:cNvPr>
          <p:cNvSpPr/>
          <p:nvPr userDrawn="1"/>
        </p:nvSpPr>
        <p:spPr>
          <a:xfrm>
            <a:off x="240785" y="2305102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xmlns="" id="{1471561E-2B2C-F419-58F0-910C1B9040D0}"/>
              </a:ext>
            </a:extLst>
          </p:cNvPr>
          <p:cNvSpPr/>
          <p:nvPr userDrawn="1"/>
        </p:nvSpPr>
        <p:spPr>
          <a:xfrm>
            <a:off x="240785" y="3598573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067B29C7-C839-CC84-9B8D-3CB2853832B1}"/>
              </a:ext>
            </a:extLst>
          </p:cNvPr>
          <p:cNvSpPr/>
          <p:nvPr userDrawn="1"/>
        </p:nvSpPr>
        <p:spPr>
          <a:xfrm>
            <a:off x="240785" y="4897144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890E31E6-451A-E9AB-FCB0-3D8952201E7A}"/>
              </a:ext>
            </a:extLst>
          </p:cNvPr>
          <p:cNvSpPr/>
          <p:nvPr userDrawn="1"/>
        </p:nvSpPr>
        <p:spPr>
          <a:xfrm>
            <a:off x="240785" y="6195715"/>
            <a:ext cx="148580" cy="14858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Текст 16">
            <a:extLst>
              <a:ext uri="{FF2B5EF4-FFF2-40B4-BE49-F238E27FC236}">
                <a16:creationId xmlns:a16="http://schemas.microsoft.com/office/drawing/2014/main" xmlns="" id="{338784D6-F6C3-29E3-83DF-B6C678054D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9055" y="2389878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4" name="Текст 16">
            <a:extLst>
              <a:ext uri="{FF2B5EF4-FFF2-40B4-BE49-F238E27FC236}">
                <a16:creationId xmlns:a16="http://schemas.microsoft.com/office/drawing/2014/main" xmlns="" id="{3E7FFC8E-B68C-042A-A745-C81FC96BF5B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9055" y="3672863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5" name="Текст 16">
            <a:extLst>
              <a:ext uri="{FF2B5EF4-FFF2-40B4-BE49-F238E27FC236}">
                <a16:creationId xmlns:a16="http://schemas.microsoft.com/office/drawing/2014/main" xmlns="" id="{0CBDDD49-B844-6776-7C75-9738547A0E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9055" y="4971435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6" name="Текст 16">
            <a:extLst>
              <a:ext uri="{FF2B5EF4-FFF2-40B4-BE49-F238E27FC236}">
                <a16:creationId xmlns:a16="http://schemas.microsoft.com/office/drawing/2014/main" xmlns="" id="{41A207DC-0BCB-F716-97ED-E265D697C27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9055" y="6264906"/>
            <a:ext cx="5481606" cy="817559"/>
          </a:xfrm>
        </p:spPr>
        <p:txBody>
          <a:bodyPr>
            <a:normAutofit/>
          </a:bodyPr>
          <a:lstStyle>
            <a:lvl1pPr marL="180000" indent="-1800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112536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136C46-0EF9-4138-8B8F-C0783986C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51" y="387189"/>
            <a:ext cx="10867490" cy="1405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7B877B-9FEF-4D3B-B4E2-728636E3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6251" y="1935923"/>
            <a:ext cx="10867490" cy="461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DC7C28-86DF-4821-90C5-B62B9259F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625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31B6C-99D8-4837-82C3-AC9B9642D406}" type="datetime1">
              <a:rPr lang="ru-RU" smtClean="0"/>
              <a:pPr/>
              <a:t>09.12.2025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B1DE8C9-3B7E-44E1-ACAE-77C10B00F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3748" y="6740384"/>
            <a:ext cx="4252496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1D5754-B101-4FA1-AEA2-EA6E4A13B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8742" y="6740384"/>
            <a:ext cx="2834997" cy="3871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2F61-3739-4347-9B88-B7D294FB5D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700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78" r:id="rId3"/>
    <p:sldLayoutId id="2147483679" r:id="rId4"/>
    <p:sldLayoutId id="2147483685" r:id="rId5"/>
    <p:sldLayoutId id="2147483681" r:id="rId6"/>
    <p:sldLayoutId id="2147483650" r:id="rId7"/>
    <p:sldLayoutId id="2147483680" r:id="rId8"/>
    <p:sldLayoutId id="2147483682" r:id="rId9"/>
    <p:sldLayoutId id="2147483663" r:id="rId10"/>
    <p:sldLayoutId id="2147483683" r:id="rId11"/>
    <p:sldLayoutId id="2147483660" r:id="rId12"/>
    <p:sldLayoutId id="2147483684" r:id="rId13"/>
    <p:sldLayoutId id="2147483662" r:id="rId14"/>
    <p:sldLayoutId id="2147483677" r:id="rId15"/>
    <p:sldLayoutId id="2147483661" r:id="rId16"/>
    <p:sldLayoutId id="2147483670" r:id="rId17"/>
    <p:sldLayoutId id="2147483671" r:id="rId18"/>
    <p:sldLayoutId id="2147483664" r:id="rId19"/>
    <p:sldLayoutId id="2147483665" r:id="rId20"/>
    <p:sldLayoutId id="2147483668" r:id="rId21"/>
    <p:sldLayoutId id="2147483669" r:id="rId22"/>
    <p:sldLayoutId id="2147483666" r:id="rId23"/>
    <p:sldLayoutId id="2147483667" r:id="rId24"/>
    <p:sldLayoutId id="2147483673" r:id="rId25"/>
    <p:sldLayoutId id="2147483672" r:id="rId26"/>
    <p:sldLayoutId id="2147483674" r:id="rId27"/>
    <p:sldLayoutId id="2147483675" r:id="rId28"/>
  </p:sldLayoutIdLst>
  <p:hf hdr="0" ftr="0" dt="0"/>
  <p:txStyles>
    <p:titleStyle>
      <a:lvl1pPr algn="l" defTabSz="914442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10" indent="-228610" algn="l" defTabSz="91444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32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5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74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96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99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717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38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59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80" indent="-228610" algn="l" defTabSz="91444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2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4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85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06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27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48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70" algn="l" defTabSz="9144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290" userDrawn="1">
          <p15:clr>
            <a:srgbClr val="F26B43"/>
          </p15:clr>
        </p15:guide>
        <p15:guide id="2" pos="39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58002" y="2510963"/>
            <a:ext cx="7438854" cy="17128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Памятка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по созданию направления на лабораторные исследования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КГБУЗ «КДЦАК»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838700" y="6010275"/>
            <a:ext cx="3533775" cy="552451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Аносова Светлана Геннадьевна,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эксперт ПК «Здравоохранение», КГБУЗ «КДЦАК»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2025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18014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DB61A38-86F4-A105-B198-E90C7C5D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A128DCE-BF50-CD20-CC36-BC3B0495D1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Просмотр и печать результатов анализов из вкладки «ЭМК»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24D0A5-8296-9426-E785-5ADCA6F8A0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864122"/>
            <a:ext cx="11149878" cy="5842072"/>
          </a:xfrm>
          <a:prstGeom prst="rect">
            <a:avLst/>
          </a:prstGeom>
        </p:spPr>
      </p:pic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xmlns="" id="{954030F0-494F-2747-580E-6A3C33B20D87}"/>
              </a:ext>
            </a:extLst>
          </p:cNvPr>
          <p:cNvSpPr/>
          <p:nvPr/>
        </p:nvSpPr>
        <p:spPr>
          <a:xfrm>
            <a:off x="4890316" y="1302328"/>
            <a:ext cx="559140" cy="314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xmlns="" id="{FEC3B912-6BCF-1874-58E6-52C715592725}"/>
              </a:ext>
            </a:extLst>
          </p:cNvPr>
          <p:cNvSpPr/>
          <p:nvPr/>
        </p:nvSpPr>
        <p:spPr>
          <a:xfrm>
            <a:off x="1043371" y="1611746"/>
            <a:ext cx="222011" cy="198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xmlns="" id="{40859C68-C990-3374-9455-AF71691C6226}"/>
              </a:ext>
            </a:extLst>
          </p:cNvPr>
          <p:cNvSpPr/>
          <p:nvPr/>
        </p:nvSpPr>
        <p:spPr>
          <a:xfrm>
            <a:off x="1329526" y="1611746"/>
            <a:ext cx="425382" cy="198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xmlns="" id="{E7214149-859D-D08E-B6D3-1964E0D39070}"/>
              </a:ext>
            </a:extLst>
          </p:cNvPr>
          <p:cNvSpPr/>
          <p:nvPr/>
        </p:nvSpPr>
        <p:spPr>
          <a:xfrm>
            <a:off x="1154376" y="2694706"/>
            <a:ext cx="222011" cy="198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10">
            <a:extLst>
              <a:ext uri="{FF2B5EF4-FFF2-40B4-BE49-F238E27FC236}">
                <a16:creationId xmlns:a16="http://schemas.microsoft.com/office/drawing/2014/main" xmlns="" id="{7AD46840-63CF-A212-FB56-A627C5DA6156}"/>
              </a:ext>
            </a:extLst>
          </p:cNvPr>
          <p:cNvSpPr/>
          <p:nvPr/>
        </p:nvSpPr>
        <p:spPr>
          <a:xfrm>
            <a:off x="4276264" y="2694707"/>
            <a:ext cx="222011" cy="198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76C53DB-F334-D303-5D4B-EE3357BA1729}"/>
              </a:ext>
            </a:extLst>
          </p:cNvPr>
          <p:cNvSpPr txBox="1"/>
          <p:nvPr/>
        </p:nvSpPr>
        <p:spPr>
          <a:xfrm>
            <a:off x="4890316" y="921005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F6271EC-4662-0862-37C2-51BE59B409F4}"/>
              </a:ext>
            </a:extLst>
          </p:cNvPr>
          <p:cNvSpPr txBox="1"/>
          <p:nvPr/>
        </p:nvSpPr>
        <p:spPr>
          <a:xfrm>
            <a:off x="706407" y="1520374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4715DF7-1D87-0649-F064-710CD0FEAF5C}"/>
              </a:ext>
            </a:extLst>
          </p:cNvPr>
          <p:cNvSpPr txBox="1"/>
          <p:nvPr/>
        </p:nvSpPr>
        <p:spPr>
          <a:xfrm>
            <a:off x="1787366" y="1511139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A24861-A8AB-6EF0-DC0C-00A6C9480D99}"/>
              </a:ext>
            </a:extLst>
          </p:cNvPr>
          <p:cNvSpPr txBox="1"/>
          <p:nvPr/>
        </p:nvSpPr>
        <p:spPr>
          <a:xfrm>
            <a:off x="729497" y="2603334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E96A583-F0AF-617B-E4E3-442EC4643BCD}"/>
              </a:ext>
            </a:extLst>
          </p:cNvPr>
          <p:cNvSpPr txBox="1"/>
          <p:nvPr/>
        </p:nvSpPr>
        <p:spPr>
          <a:xfrm>
            <a:off x="4340731" y="2313383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2AFB7BF-BA5C-8419-24EE-6B2C073F4259}"/>
              </a:ext>
            </a:extLst>
          </p:cNvPr>
          <p:cNvSpPr txBox="1"/>
          <p:nvPr/>
        </p:nvSpPr>
        <p:spPr>
          <a:xfrm>
            <a:off x="3796360" y="2322224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Скругленный прямоугольник 10">
            <a:extLst>
              <a:ext uri="{FF2B5EF4-FFF2-40B4-BE49-F238E27FC236}">
                <a16:creationId xmlns:a16="http://schemas.microsoft.com/office/drawing/2014/main" xmlns="" id="{64E65AC9-2C2C-3BD2-06DD-FA48E22E5910}"/>
              </a:ext>
            </a:extLst>
          </p:cNvPr>
          <p:cNvSpPr/>
          <p:nvPr/>
        </p:nvSpPr>
        <p:spPr>
          <a:xfrm>
            <a:off x="3985317" y="2699329"/>
            <a:ext cx="222011" cy="19858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4193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1447799" y="1543038"/>
            <a:ext cx="10001251" cy="4648200"/>
          </a:xfrm>
        </p:spPr>
        <p:txBody>
          <a:bodyPr>
            <a:normAutofit/>
          </a:bodyPr>
          <a:lstStyle/>
          <a:p>
            <a:pPr marL="457200" indent="-457200"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ли направлять в Удаленной регистратуре на лабораторные исследования? </a:t>
            </a:r>
          </a:p>
          <a:p>
            <a:pPr marL="457200" indent="-457200"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ОТВЕТ: после перехода/обновления лучше все направления на лабораторные исследования создавать в ПК «Здравоохранение».</a:t>
            </a:r>
          </a:p>
          <a:p>
            <a:pPr marL="457200" indent="-457200" algn="just"/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Как настроить расписание для кабинета забора биоматериала для «желтых» анализов в КДЦАК?</a:t>
            </a:r>
          </a:p>
          <a:p>
            <a:pPr marL="457200" indent="-457200"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ОТВЕТ: необходимо сделать настройки специальности для процедурной медсестры в АРМ Анализы – Настройки соотношения для распи</a:t>
            </a:r>
            <a:r>
              <a:rPr lang="en-US" b="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ания и настроить график приема.</a:t>
            </a:r>
          </a:p>
          <a:p>
            <a:pPr marL="457200" indent="-457200" algn="just"/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028701" y="142964"/>
            <a:ext cx="9324974" cy="61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Часто задаваемые вопросы: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Часто задаваемые вопросы на разбор с примерами: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63649" y="574507"/>
            <a:ext cx="10532380" cy="760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сделать назначение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несколько анализов: на гормоны, на витамины, на онкомеркеры?</a:t>
            </a: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Если анализы возможно набрать в одну пробирку, то и назначать стоит, исспользуя специально подготовленную группу “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Гормоны, онкомаркеры, витамины (ДЦАК)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Сколько пробирок нужно взять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медсестре процедурной 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ов, которые назначены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из ПК Здрав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направлениях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поотдельности, 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одинаковыми группами направлений?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Медсестра процедурного кабинета вынуждена будет набирать столько пробирок, сколько направлений.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напечаталось в направлении что-то лишнее, что делать?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Пересоздать направление, так как в бланке напечатанного направления ручкой или карандашом исправления недопустимы. Что заказано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электронном направлении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то лаборатория КДЦАК будет выполнять.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сделали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ошибочно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/тестово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направление, как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удалить?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В систему ЛИС “Ариадна” базы КДЦАК направление не берется в работу, пока не придет биоматериал в лабораторию КДЦАК. Таким образом, пациенту лучше отдавать “хорошие” направления.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не вернулся результат анализа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в ПК Здрав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то куда обратиться за помощью?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Times New Roman" pitchFamily="18" charset="0"/>
                <a:cs typeface="Times New Roman" pitchFamily="18" charset="0"/>
              </a:rPr>
              <a:t>Сначала проверьте статус отправки вашего заказа. В АРМ Поликлиника – Случай – вкладка Анализы – кнопка Направлени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Статус направления подсвечен зеленым или красным цветом:</a:t>
            </a:r>
          </a:p>
          <a:p>
            <a:pPr marL="457200" indent="-457200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направление успешно доставлено из ПК Здрав в ЛИС, </a:t>
            </a:r>
          </a:p>
          <a:p>
            <a:pPr marL="457200" indent="-457200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ошибка отправки направления из ПК Здрав и в ЛИС не ушло.</a:t>
            </a:r>
          </a:p>
          <a:p>
            <a:pPr marL="457200" indent="-457200"/>
            <a:r>
              <a:rPr lang="ru-RU" dirty="0" smtClean="0"/>
              <a:t>Далее можно обратиться по вопросам технического взаимодействия в ИВО Барнаульского подразделения КДЦАК по телефону </a:t>
            </a:r>
            <a:r>
              <a:rPr lang="en-US" dirty="0" smtClean="0"/>
              <a:t>8(3852)</a:t>
            </a:r>
            <a:r>
              <a:rPr lang="ru-RU" b="1" dirty="0" smtClean="0"/>
              <a:t>55-88-82</a:t>
            </a:r>
            <a:r>
              <a:rPr lang="ru-RU" dirty="0" smtClean="0"/>
              <a:t>  (доп.номер 5012), по вопросам регистрации и доставки биоматериала можно получить консультацию по телефону </a:t>
            </a:r>
            <a:r>
              <a:rPr lang="en-US" dirty="0" smtClean="0"/>
              <a:t>8(3852)</a:t>
            </a:r>
            <a:r>
              <a:rPr lang="ru-RU" b="1" dirty="0" smtClean="0"/>
              <a:t>24-3</a:t>
            </a:r>
            <a:r>
              <a:rPr lang="en-US" b="1" dirty="0" smtClean="0"/>
              <a:t>9</a:t>
            </a:r>
            <a:r>
              <a:rPr lang="ru-RU" b="1" dirty="0" smtClean="0"/>
              <a:t>-21</a:t>
            </a:r>
            <a:r>
              <a:rPr lang="ru-RU" dirty="0" smtClean="0"/>
              <a:t>.</a:t>
            </a:r>
          </a:p>
          <a:p>
            <a:pPr marL="457200" indent="-45720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4EEAFD-140B-B472-74D4-F05A4B3D7B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4721" y="878528"/>
            <a:ext cx="7429204" cy="5041981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quarter" idx="21"/>
          </p:nvPr>
        </p:nvSpPr>
        <p:spPr>
          <a:xfrm>
            <a:off x="8782879" y="878528"/>
            <a:ext cx="3143250" cy="4790986"/>
          </a:xfrm>
        </p:spPr>
        <p:txBody>
          <a:bodyPr>
            <a:normAutofit/>
          </a:bodyPr>
          <a:lstStyle/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Необходимо заполнить обязательные поля: </a:t>
            </a:r>
          </a:p>
          <a:p>
            <a:r>
              <a:rPr lang="en-US" sz="2000" b="0" dirty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«Тип направления», «Направлен из» и «Дата направления», 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2) «Диагноз»,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3) «Услуги». 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4) Сохранить случай. </a:t>
            </a:r>
          </a:p>
          <a:p>
            <a:r>
              <a:rPr lang="ru-RU" sz="2000" b="0" dirty="0">
                <a:latin typeface="Times New Roman" pitchFamily="18" charset="0"/>
                <a:cs typeface="Times New Roman" pitchFamily="18" charset="0"/>
              </a:rPr>
              <a:t>5) Далее нажать на кнопку Анализы.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368512" y="5495925"/>
            <a:ext cx="647700" cy="2952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49680" y="1988821"/>
            <a:ext cx="5178829" cy="3864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47775" y="4937761"/>
            <a:ext cx="6233680" cy="4724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10215" y="2612044"/>
            <a:ext cx="1546861" cy="2050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90575" y="1996440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3555" y="2560320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0575" y="4922520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0742" y="5786577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3095" y="5492693"/>
            <a:ext cx="647700" cy="2952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499235" y="5775960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E89A2A-2F0F-2B1D-8697-5EDC19CF6AF6}"/>
              </a:ext>
            </a:extLst>
          </p:cNvPr>
          <p:cNvSpPr txBox="1"/>
          <p:nvPr/>
        </p:nvSpPr>
        <p:spPr>
          <a:xfrm>
            <a:off x="1095467" y="87005"/>
            <a:ext cx="11177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Инициация создания направления на лабораторные исследования на амбулаторном приеме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5E4740D-6C39-8324-F6C8-8863B3653B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3566" y="718614"/>
            <a:ext cx="3658980" cy="632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53AC040A-BAF7-F8A6-FF0F-CE061480C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FFF50CF-BD6E-5BFA-8CAB-B2236C6AEF1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направление на лабораторные исследования у стационарного больного</a:t>
            </a:r>
          </a:p>
        </p:txBody>
      </p:sp>
      <p:sp>
        <p:nvSpPr>
          <p:cNvPr id="7" name="Скругленный прямоугольник 8">
            <a:extLst>
              <a:ext uri="{FF2B5EF4-FFF2-40B4-BE49-F238E27FC236}">
                <a16:creationId xmlns:a16="http://schemas.microsoft.com/office/drawing/2014/main" xmlns="" id="{6129799C-83F4-167E-9597-BDCF35F76765}"/>
              </a:ext>
            </a:extLst>
          </p:cNvPr>
          <p:cNvSpPr/>
          <p:nvPr/>
        </p:nvSpPr>
        <p:spPr>
          <a:xfrm>
            <a:off x="3082835" y="696813"/>
            <a:ext cx="722547" cy="4332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C7AAFA-3341-2F58-4726-483123FE90DE}"/>
              </a:ext>
            </a:extLst>
          </p:cNvPr>
          <p:cNvSpPr txBox="1"/>
          <p:nvPr/>
        </p:nvSpPr>
        <p:spPr>
          <a:xfrm>
            <a:off x="2641011" y="706663"/>
            <a:ext cx="350384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33614140-B01B-2E5A-40E1-707F88B3B280}"/>
              </a:ext>
            </a:extLst>
          </p:cNvPr>
          <p:cNvSpPr/>
          <p:nvPr/>
        </p:nvSpPr>
        <p:spPr>
          <a:xfrm>
            <a:off x="3082835" y="6751782"/>
            <a:ext cx="805673" cy="3176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8">
            <a:extLst>
              <a:ext uri="{FF2B5EF4-FFF2-40B4-BE49-F238E27FC236}">
                <a16:creationId xmlns:a16="http://schemas.microsoft.com/office/drawing/2014/main" xmlns="" id="{F6777F77-F594-16D2-427D-9509AADB2DD4}"/>
              </a:ext>
            </a:extLst>
          </p:cNvPr>
          <p:cNvSpPr/>
          <p:nvPr/>
        </p:nvSpPr>
        <p:spPr>
          <a:xfrm>
            <a:off x="3082836" y="6179126"/>
            <a:ext cx="1969455" cy="24844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682B2A-22E0-9D85-0EF3-44E80A09B19E}"/>
              </a:ext>
            </a:extLst>
          </p:cNvPr>
          <p:cNvSpPr txBox="1"/>
          <p:nvPr/>
        </p:nvSpPr>
        <p:spPr>
          <a:xfrm>
            <a:off x="2732451" y="6622145"/>
            <a:ext cx="350384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FF8554A-D959-B8B9-572A-5E37806C1FD6}"/>
              </a:ext>
            </a:extLst>
          </p:cNvPr>
          <p:cNvSpPr txBox="1"/>
          <p:nvPr/>
        </p:nvSpPr>
        <p:spPr>
          <a:xfrm>
            <a:off x="2732451" y="6056456"/>
            <a:ext cx="350384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Текст 5">
            <a:extLst>
              <a:ext uri="{FF2B5EF4-FFF2-40B4-BE49-F238E27FC236}">
                <a16:creationId xmlns:a16="http://schemas.microsoft.com/office/drawing/2014/main" xmlns="" id="{559CD03A-5083-A82E-7F7B-2A2CFD3635FB}"/>
              </a:ext>
            </a:extLst>
          </p:cNvPr>
          <p:cNvSpPr txBox="1">
            <a:spLocks/>
          </p:cNvSpPr>
          <p:nvPr/>
        </p:nvSpPr>
        <p:spPr>
          <a:xfrm>
            <a:off x="8477250" y="828764"/>
            <a:ext cx="3143250" cy="4790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42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32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54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74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99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96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99" b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717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38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59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80" indent="-228610" algn="l" defTabSz="91444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В открытом стационарном случае, 1) перейти во вкладку ЭМК, 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2) нажать «Действие»,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3) нажать «Лабораторное исследование». </a:t>
            </a:r>
          </a:p>
        </p:txBody>
      </p:sp>
    </p:spTree>
    <p:extLst>
      <p:ext uri="{BB962C8B-B14F-4D97-AF65-F5344CB8AC3E}">
        <p14:creationId xmlns:p14="http://schemas.microsoft.com/office/powerpoint/2010/main" xmlns="" val="80960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245" y="1708028"/>
            <a:ext cx="8803529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9580563" y="1092588"/>
            <a:ext cx="3019425" cy="4924336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Появится список всех доступных групп анализов и отдельных анализов для назначения. Группы анализов и отдельные анализы для направления в КДЦАК подсвечены желтым цветом.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51A7CF-F8AC-DB4A-E3B8-78AEE0C04EFB}"/>
              </a:ext>
            </a:extLst>
          </p:cNvPr>
          <p:cNvSpPr txBox="1"/>
          <p:nvPr/>
        </p:nvSpPr>
        <p:spPr>
          <a:xfrm>
            <a:off x="1075509" y="233462"/>
            <a:ext cx="1083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доступных групп лабораторных исследований в централизованной лаборатории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716D90D9-907D-F1D9-F5AF-EC4A6D4291BE}"/>
              </a:ext>
            </a:extLst>
          </p:cNvPr>
          <p:cNvSpPr/>
          <p:nvPr/>
        </p:nvSpPr>
        <p:spPr>
          <a:xfrm>
            <a:off x="637699" y="5715000"/>
            <a:ext cx="840119" cy="36099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6014F612-FDAD-8879-CF9B-E4F5375D2629}"/>
              </a:ext>
            </a:extLst>
          </p:cNvPr>
          <p:cNvCxnSpPr>
            <a:cxnSpLocks/>
          </p:cNvCxnSpPr>
          <p:nvPr/>
        </p:nvCxnSpPr>
        <p:spPr>
          <a:xfrm flipH="1" flipV="1">
            <a:off x="1567543" y="6098381"/>
            <a:ext cx="624114" cy="389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83B986-E2B8-1894-7720-60FFC1A23796}"/>
              </a:ext>
            </a:extLst>
          </p:cNvPr>
          <p:cNvSpPr txBox="1"/>
          <p:nvPr/>
        </p:nvSpPr>
        <p:spPr>
          <a:xfrm>
            <a:off x="2191657" y="6293133"/>
            <a:ext cx="5036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выбора собственной или централизованной лаборатории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>
          <a:xfrm>
            <a:off x="1028701" y="142964"/>
            <a:ext cx="9324974" cy="6159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Наименования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8649" y="707366"/>
            <a:ext cx="744459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Переключиться в Другую МО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Найти необходимое лабораторное исследование. Для этого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строке поиска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ввести название группы лабораторного исследования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название отдельного исследования.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Отметить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галочкой в графе «Выбрать» необходимые для назначения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лабораторного исследования.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Повторить поиск при необходимости.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выбора некоторых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исследований (тестов)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 группы, нажать кнопку «…» (три точки) в столбце «Выполнять тесты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Выбрать врача, назначившего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лабораторное исследование. 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дату приема процедурного кабинета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ВАЖНО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группах настроены 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которые могут группироваться в одну пробирку в одно направление.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Количество направлений равно количество пробирок.</a:t>
            </a:r>
          </a:p>
          <a:p>
            <a:pPr marL="457200" lvl="0" indent="-4572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необходимые для назначения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лабораторные исследования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выбраны, нажать «Печать» и распечатать направления.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020" y="652145"/>
            <a:ext cx="31527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0F87048-0E3F-EB9E-720F-3F114F5B3F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2050" y="983469"/>
            <a:ext cx="10747595" cy="5887218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назначения анализа «фибриноген по Клауссу»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62050" y="1476375"/>
            <a:ext cx="647700" cy="29527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09975" y="1724025"/>
            <a:ext cx="1819276" cy="4286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019268" y="1743075"/>
            <a:ext cx="1381125" cy="400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48927" y="1743075"/>
            <a:ext cx="1381126" cy="4000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5" y="2886074"/>
            <a:ext cx="3028950" cy="246969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158" y="6400625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158" y="1427883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14721" y="1163139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04039" y="1189265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30053" y="3012202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0">
            <a:extLst>
              <a:ext uri="{FF2B5EF4-FFF2-40B4-BE49-F238E27FC236}">
                <a16:creationId xmlns:a16="http://schemas.microsoft.com/office/drawing/2014/main" xmlns="" id="{E3FA40DD-FA48-A60C-DD35-C5397396EB79}"/>
              </a:ext>
            </a:extLst>
          </p:cNvPr>
          <p:cNvSpPr/>
          <p:nvPr/>
        </p:nvSpPr>
        <p:spPr>
          <a:xfrm>
            <a:off x="3190013" y="6311887"/>
            <a:ext cx="543787" cy="558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7F4C0D-4301-72E9-05CF-90E42EF48451}"/>
              </a:ext>
            </a:extLst>
          </p:cNvPr>
          <p:cNvSpPr txBox="1"/>
          <p:nvPr/>
        </p:nvSpPr>
        <p:spPr>
          <a:xfrm>
            <a:off x="3325132" y="5706009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0" name="Скругленный прямоугольник 4">
            <a:extLst>
              <a:ext uri="{FF2B5EF4-FFF2-40B4-BE49-F238E27FC236}">
                <a16:creationId xmlns:a16="http://schemas.microsoft.com/office/drawing/2014/main" xmlns="" id="{DA7204EC-B1A1-E11E-55C3-A387FE68F72B}"/>
              </a:ext>
            </a:extLst>
          </p:cNvPr>
          <p:cNvSpPr/>
          <p:nvPr/>
        </p:nvSpPr>
        <p:spPr>
          <a:xfrm>
            <a:off x="1162050" y="6479177"/>
            <a:ext cx="1032510" cy="40738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225422B-E032-82B9-F566-E9AFD3D7272D}"/>
              </a:ext>
            </a:extLst>
          </p:cNvPr>
          <p:cNvSpPr txBox="1"/>
          <p:nvPr/>
        </p:nvSpPr>
        <p:spPr>
          <a:xfrm>
            <a:off x="9557384" y="1189265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поиска анализа «Витамин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184" y="992037"/>
            <a:ext cx="10899115" cy="528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21"/>
          </p:nvPr>
        </p:nvSpPr>
        <p:spPr>
          <a:xfrm>
            <a:off x="914401" y="142964"/>
            <a:ext cx="10802938" cy="61595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Пример направления на анализ «витамин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E140B2A-EAD2-6514-679C-8CDD6833BAD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890" y="1188721"/>
            <a:ext cx="11634012" cy="4976948"/>
          </a:xfrm>
          <a:prstGeom prst="rect">
            <a:avLst/>
          </a:prstGeom>
        </p:spPr>
      </p:pic>
      <p:sp>
        <p:nvSpPr>
          <p:cNvPr id="5" name="Скругленный прямоугольник 10">
            <a:extLst>
              <a:ext uri="{FF2B5EF4-FFF2-40B4-BE49-F238E27FC236}">
                <a16:creationId xmlns:a16="http://schemas.microsoft.com/office/drawing/2014/main" xmlns="" id="{CE2AC836-398D-0243-4A16-186A8BD41956}"/>
              </a:ext>
            </a:extLst>
          </p:cNvPr>
          <p:cNvSpPr/>
          <p:nvPr/>
        </p:nvSpPr>
        <p:spPr>
          <a:xfrm>
            <a:off x="6764109" y="2024743"/>
            <a:ext cx="4953229" cy="4441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xmlns="" id="{ADAAF59F-3E00-A6CE-D026-FF5020587A0F}"/>
              </a:ext>
            </a:extLst>
          </p:cNvPr>
          <p:cNvSpPr/>
          <p:nvPr/>
        </p:nvSpPr>
        <p:spPr>
          <a:xfrm>
            <a:off x="724714" y="5299166"/>
            <a:ext cx="6551297" cy="44413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160D8A5F-7724-9096-0582-0BC80744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2F61-3739-4347-9B88-B7D294FB5D8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942AEF4-1D7D-7B4E-9D93-F4161561D6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Просмотр результатов анализов и статуса выгрузки в ЛИС во вкладке «Анализы»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0FA4AB9-BA32-A726-BBF5-85A42EE91F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0714" y="897460"/>
            <a:ext cx="9059214" cy="5949159"/>
          </a:xfrm>
          <a:prstGeom prst="rect">
            <a:avLst/>
          </a:prstGeom>
        </p:spPr>
      </p:pic>
      <p:sp>
        <p:nvSpPr>
          <p:cNvPr id="6" name="Скругленный прямоугольник 10">
            <a:extLst>
              <a:ext uri="{FF2B5EF4-FFF2-40B4-BE49-F238E27FC236}">
                <a16:creationId xmlns:a16="http://schemas.microsoft.com/office/drawing/2014/main" xmlns="" id="{4F9159F7-2330-222E-F615-80073927972D}"/>
              </a:ext>
            </a:extLst>
          </p:cNvPr>
          <p:cNvSpPr/>
          <p:nvPr/>
        </p:nvSpPr>
        <p:spPr>
          <a:xfrm>
            <a:off x="1555988" y="1339273"/>
            <a:ext cx="706921" cy="31403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кругленный прямоугольник 10">
            <a:extLst>
              <a:ext uri="{FF2B5EF4-FFF2-40B4-BE49-F238E27FC236}">
                <a16:creationId xmlns:a16="http://schemas.microsoft.com/office/drawing/2014/main" xmlns="" id="{98BC2EAC-3CB5-557B-519D-F2C82D97B9CD}"/>
              </a:ext>
            </a:extLst>
          </p:cNvPr>
          <p:cNvSpPr/>
          <p:nvPr/>
        </p:nvSpPr>
        <p:spPr>
          <a:xfrm>
            <a:off x="980714" y="3479151"/>
            <a:ext cx="3480450" cy="2246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xmlns="" id="{ADB35D52-5C7C-4595-D801-6FE2F1CEC018}"/>
              </a:ext>
            </a:extLst>
          </p:cNvPr>
          <p:cNvSpPr/>
          <p:nvPr/>
        </p:nvSpPr>
        <p:spPr>
          <a:xfrm>
            <a:off x="1133114" y="6374878"/>
            <a:ext cx="769577" cy="2246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10">
            <a:extLst>
              <a:ext uri="{FF2B5EF4-FFF2-40B4-BE49-F238E27FC236}">
                <a16:creationId xmlns:a16="http://schemas.microsoft.com/office/drawing/2014/main" xmlns="" id="{B95D9C1E-9C04-86DC-1299-BDA5CFB9ACCC}"/>
              </a:ext>
            </a:extLst>
          </p:cNvPr>
          <p:cNvSpPr/>
          <p:nvPr/>
        </p:nvSpPr>
        <p:spPr>
          <a:xfrm>
            <a:off x="5163127" y="3100587"/>
            <a:ext cx="2817091" cy="163766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465937-1569-3B1B-458A-40130DA69C08}"/>
              </a:ext>
            </a:extLst>
          </p:cNvPr>
          <p:cNvSpPr txBox="1"/>
          <p:nvPr/>
        </p:nvSpPr>
        <p:spPr>
          <a:xfrm>
            <a:off x="1604556" y="897460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B51516-E577-15E3-ADB5-DB7C5F483AC9}"/>
              </a:ext>
            </a:extLst>
          </p:cNvPr>
          <p:cNvSpPr txBox="1"/>
          <p:nvPr/>
        </p:nvSpPr>
        <p:spPr>
          <a:xfrm>
            <a:off x="614044" y="3322459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1DD7CF-1752-DF58-237D-2C630222E092}"/>
              </a:ext>
            </a:extLst>
          </p:cNvPr>
          <p:cNvSpPr txBox="1"/>
          <p:nvPr/>
        </p:nvSpPr>
        <p:spPr>
          <a:xfrm>
            <a:off x="599576" y="6296531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349E41D-8009-71ED-762D-24A8213CFC02}"/>
              </a:ext>
            </a:extLst>
          </p:cNvPr>
          <p:cNvSpPr txBox="1"/>
          <p:nvPr/>
        </p:nvSpPr>
        <p:spPr>
          <a:xfrm>
            <a:off x="8126175" y="4738255"/>
            <a:ext cx="304892" cy="38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424518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ЦАК">
      <a:dk1>
        <a:srgbClr val="262626"/>
      </a:dk1>
      <a:lt1>
        <a:srgbClr val="FFFFFF"/>
      </a:lt1>
      <a:dk2>
        <a:srgbClr val="037058"/>
      </a:dk2>
      <a:lt2>
        <a:srgbClr val="FFFFFF"/>
      </a:lt2>
      <a:accent1>
        <a:srgbClr val="049274"/>
      </a:accent1>
      <a:accent2>
        <a:srgbClr val="73160E"/>
      </a:accent2>
      <a:accent3>
        <a:srgbClr val="AC997B"/>
      </a:accent3>
      <a:accent4>
        <a:srgbClr val="3E5845"/>
      </a:accent4>
      <a:accent5>
        <a:srgbClr val="5A9658"/>
      </a:accent5>
      <a:accent6>
        <a:srgbClr val="BF7252"/>
      </a:accent6>
      <a:hlink>
        <a:srgbClr val="5B9BD5"/>
      </a:hlink>
      <a:folHlink>
        <a:srgbClr val="3F7644"/>
      </a:folHlink>
    </a:clrScheme>
    <a:fontScheme name="Другая 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Шаблоны 2" id="{879E7D46-3386-49B1-80AE-7BBECC3DB1B9}" vid="{C3F7F718-224D-48F3-BE54-E5B204281B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29301</TotalTime>
  <Words>704</Words>
  <Application>Microsoft Office PowerPoint</Application>
  <PresentationFormat>Произвольный</PresentationFormat>
  <Paragraphs>87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Памятка  по созданию направления на лабораторные исследования в КГБУЗ «КДЦАК»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FNU LNU</dc:creator>
  <cp:lastModifiedBy>shishkin.k</cp:lastModifiedBy>
  <cp:revision>677</cp:revision>
  <dcterms:created xsi:type="dcterms:W3CDTF">2022-04-21T18:47:23Z</dcterms:created>
  <dcterms:modified xsi:type="dcterms:W3CDTF">2025-12-09T08:02:48Z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2022-04-21T18:47:24Z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bc490949-9194-4f71-8c03-5cb213a290c1</vt:lpwstr>
  </property>
  <property fmtid="{D5CDD505-2E9C-101B-9397-08002B2CF9AE}" pid="7" name="MSIP_Label_defa4170-0d19-0005-0004-bc88714345d2_ActionId">
    <vt:lpwstr>31eb3b99-3f0e-4b6b-ad90-3a777cb4b1af</vt:lpwstr>
  </property>
  <property fmtid="{D5CDD505-2E9C-101B-9397-08002B2CF9AE}" pid="8" name="MSIP_Label_defa4170-0d19-0005-0004-bc88714345d2_ContentBits">
    <vt:lpwstr>0</vt:lpwstr>
  </property>
</Properties>
</file>